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91" r:id="rId12"/>
    <p:sldId id="290" r:id="rId13"/>
    <p:sldId id="268" r:id="rId14"/>
    <p:sldId id="289" r:id="rId15"/>
    <p:sldId id="270" r:id="rId16"/>
    <p:sldId id="287" r:id="rId17"/>
    <p:sldId id="288" r:id="rId18"/>
    <p:sldId id="277" r:id="rId19"/>
    <p:sldId id="278" r:id="rId20"/>
    <p:sldId id="284" r:id="rId21"/>
    <p:sldId id="269" r:id="rId22"/>
    <p:sldId id="279" r:id="rId23"/>
    <p:sldId id="281" r:id="rId24"/>
    <p:sldId id="285" r:id="rId25"/>
    <p:sldId id="286" r:id="rId26"/>
    <p:sldId id="29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C9C"/>
    <a:srgbClr val="FA4D56"/>
    <a:srgbClr val="17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B9D09B-0FF5-9148-82FA-F6633DCDBEB6}" v="217" dt="2025-11-16T18:33:29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82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4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priyo Biswas" userId="1bf774b1-dc89-40ed-bf97-721d4b983e58" providerId="ADAL" clId="{D7B9D09B-0FF5-9148-82FA-F6633DCDBEB6}"/>
    <pc:docChg chg="undo custSel addSld delSld modSld sldOrd">
      <pc:chgData name="Debopriyo Biswas" userId="1bf774b1-dc89-40ed-bf97-721d4b983e58" providerId="ADAL" clId="{D7B9D09B-0FF5-9148-82FA-F6633DCDBEB6}" dt="2025-11-16T18:35:25.191" v="5414" actId="1076"/>
      <pc:docMkLst>
        <pc:docMk/>
      </pc:docMkLst>
      <pc:sldChg chg="addSp delSp modSp mod">
        <pc:chgData name="Debopriyo Biswas" userId="1bf774b1-dc89-40ed-bf97-721d4b983e58" providerId="ADAL" clId="{D7B9D09B-0FF5-9148-82FA-F6633DCDBEB6}" dt="2025-11-15T02:51:55.218" v="1283" actId="1076"/>
        <pc:sldMkLst>
          <pc:docMk/>
          <pc:sldMk cId="109857222" sldId="256"/>
        </pc:sldMkLst>
        <pc:spChg chg="del mod">
          <ac:chgData name="Debopriyo Biswas" userId="1bf774b1-dc89-40ed-bf97-721d4b983e58" providerId="ADAL" clId="{D7B9D09B-0FF5-9148-82FA-F6633DCDBEB6}" dt="2025-11-15T02:51:35.107" v="1280" actId="478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2:48:25.357" v="805" actId="14861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Debopriyo Biswas" userId="1bf774b1-dc89-40ed-bf97-721d4b983e58" providerId="ADAL" clId="{D7B9D09B-0FF5-9148-82FA-F6633DCDBEB6}" dt="2025-11-15T02:35:24.114" v="0"/>
          <ac:spMkLst>
            <pc:docMk/>
            <pc:sldMk cId="109857222" sldId="256"/>
            <ac:spMk id="4" creationId="{D567ABA0-10DD-EF8B-E0F0-C96DBDB2E55A}"/>
          </ac:spMkLst>
        </pc:spChg>
        <pc:spChg chg="add mod">
          <ac:chgData name="Debopriyo Biswas" userId="1bf774b1-dc89-40ed-bf97-721d4b983e58" providerId="ADAL" clId="{D7B9D09B-0FF5-9148-82FA-F6633DCDBEB6}" dt="2025-11-15T02:51:55.218" v="1283" actId="1076"/>
          <ac:spMkLst>
            <pc:docMk/>
            <pc:sldMk cId="109857222" sldId="256"/>
            <ac:spMk id="6" creationId="{CD95E1D0-C057-D580-5C9B-8BFF4C8BDC73}"/>
          </ac:spMkLst>
        </pc:spChg>
        <pc:spChg chg="add del mod">
          <ac:chgData name="Debopriyo Biswas" userId="1bf774b1-dc89-40ed-bf97-721d4b983e58" providerId="ADAL" clId="{D7B9D09B-0FF5-9148-82FA-F6633DCDBEB6}" dt="2025-11-15T02:51:40.883" v="1281" actId="478"/>
          <ac:spMkLst>
            <pc:docMk/>
            <pc:sldMk cId="109857222" sldId="256"/>
            <ac:spMk id="8" creationId="{84CDA877-D82E-DF2F-53A1-C3D1ECE0D322}"/>
          </ac:spMkLst>
        </pc:spChg>
        <pc:picChg chg="add mod modCrop">
          <ac:chgData name="Debopriyo Biswas" userId="1bf774b1-dc89-40ed-bf97-721d4b983e58" providerId="ADAL" clId="{D7B9D09B-0FF5-9148-82FA-F6633DCDBEB6}" dt="2025-11-15T02:51:04.715" v="1274" actId="1076"/>
          <ac:picMkLst>
            <pc:docMk/>
            <pc:sldMk cId="109857222" sldId="256"/>
            <ac:picMk id="5" creationId="{5ED3B707-8A74-99A6-CBE0-7587E320D2D8}"/>
          </ac:picMkLst>
        </pc:picChg>
      </pc:sldChg>
      <pc:sldChg chg="addSp delSp modSp new mod modTransition">
        <pc:chgData name="Debopriyo Biswas" userId="1bf774b1-dc89-40ed-bf97-721d4b983e58" providerId="ADAL" clId="{D7B9D09B-0FF5-9148-82FA-F6633DCDBEB6}" dt="2025-11-15T06:55:36.960" v="3447"/>
        <pc:sldMkLst>
          <pc:docMk/>
          <pc:sldMk cId="1467194013" sldId="257"/>
        </pc:sldMkLst>
        <pc:spChg chg="mod">
          <ac:chgData name="Debopriyo Biswas" userId="1bf774b1-dc89-40ed-bf97-721d4b983e58" providerId="ADAL" clId="{D7B9D09B-0FF5-9148-82FA-F6633DCDBEB6}" dt="2025-11-15T02:43:17.537" v="23" actId="20577"/>
          <ac:spMkLst>
            <pc:docMk/>
            <pc:sldMk cId="1467194013" sldId="257"/>
            <ac:spMk id="2" creationId="{3C40AD31-CBA5-9B13-A07A-151741DEDE03}"/>
          </ac:spMkLst>
        </pc:spChg>
        <pc:spChg chg="mod">
          <ac:chgData name="Debopriyo Biswas" userId="1bf774b1-dc89-40ed-bf97-721d4b983e58" providerId="ADAL" clId="{D7B9D09B-0FF5-9148-82FA-F6633DCDBEB6}" dt="2025-11-15T03:15:23.080" v="1738" actId="20577"/>
          <ac:spMkLst>
            <pc:docMk/>
            <pc:sldMk cId="1467194013" sldId="257"/>
            <ac:spMk id="3" creationId="{87A7C783-964C-CB3F-140B-C1B47D43A29E}"/>
          </ac:spMkLst>
        </pc:spChg>
        <pc:picChg chg="add del mod">
          <ac:chgData name="Debopriyo Biswas" userId="1bf774b1-dc89-40ed-bf97-721d4b983e58" providerId="ADAL" clId="{D7B9D09B-0FF5-9148-82FA-F6633DCDBEB6}" dt="2025-11-15T02:55:55.806" v="1287" actId="478"/>
          <ac:picMkLst>
            <pc:docMk/>
            <pc:sldMk cId="1467194013" sldId="257"/>
            <ac:picMk id="2050" creationId="{F8A305AC-EA19-F58F-46CB-22CC8643D0D8}"/>
          </ac:picMkLst>
        </pc:picChg>
        <pc:picChg chg="add mod">
          <ac:chgData name="Debopriyo Biswas" userId="1bf774b1-dc89-40ed-bf97-721d4b983e58" providerId="ADAL" clId="{D7B9D09B-0FF5-9148-82FA-F6633DCDBEB6}" dt="2025-11-15T03:05:43.544" v="1508" actId="14100"/>
          <ac:picMkLst>
            <pc:docMk/>
            <pc:sldMk cId="1467194013" sldId="257"/>
            <ac:picMk id="2052" creationId="{B47AE3C1-1A3D-4D68-AA60-35727C9C9C91}"/>
          </ac:picMkLst>
        </pc:picChg>
      </pc:sldChg>
      <pc:sldChg chg="addSp delSp modSp add mod modTransition">
        <pc:chgData name="Debopriyo Biswas" userId="1bf774b1-dc89-40ed-bf97-721d4b983e58" providerId="ADAL" clId="{D7B9D09B-0FF5-9148-82FA-F6633DCDBEB6}" dt="2025-11-15T06:55:36.960" v="3447"/>
        <pc:sldMkLst>
          <pc:docMk/>
          <pc:sldMk cId="3458527177" sldId="258"/>
        </pc:sldMkLst>
        <pc:spChg chg="mod">
          <ac:chgData name="Debopriyo Biswas" userId="1bf774b1-dc89-40ed-bf97-721d4b983e58" providerId="ADAL" clId="{D7B9D09B-0FF5-9148-82FA-F6633DCDBEB6}" dt="2025-11-15T03:15:09.541" v="1736" actId="113"/>
          <ac:spMkLst>
            <pc:docMk/>
            <pc:sldMk cId="3458527177" sldId="258"/>
            <ac:spMk id="3" creationId="{15BA4B69-0F17-A4CA-C16E-7759C78234C7}"/>
          </ac:spMkLst>
        </pc:spChg>
        <pc:spChg chg="add">
          <ac:chgData name="Debopriyo Biswas" userId="1bf774b1-dc89-40ed-bf97-721d4b983e58" providerId="ADAL" clId="{D7B9D09B-0FF5-9148-82FA-F6633DCDBEB6}" dt="2025-11-15T03:04:40.744" v="1394"/>
          <ac:spMkLst>
            <pc:docMk/>
            <pc:sldMk cId="3458527177" sldId="258"/>
            <ac:spMk id="4" creationId="{29CF7CDC-C1A1-0BAB-677B-441991964B95}"/>
          </ac:spMkLst>
        </pc:spChg>
        <pc:spChg chg="add mod">
          <ac:chgData name="Debopriyo Biswas" userId="1bf774b1-dc89-40ed-bf97-721d4b983e58" providerId="ADAL" clId="{D7B9D09B-0FF5-9148-82FA-F6633DCDBEB6}" dt="2025-11-15T03:15:03.161" v="1735"/>
          <ac:spMkLst>
            <pc:docMk/>
            <pc:sldMk cId="3458527177" sldId="258"/>
            <ac:spMk id="7" creationId="{CFB527AE-AB47-9AFB-8BB5-1CE1830DFFAD}"/>
          </ac:spMkLst>
        </pc:spChg>
        <pc:picChg chg="add mod">
          <ac:chgData name="Debopriyo Biswas" userId="1bf774b1-dc89-40ed-bf97-721d4b983e58" providerId="ADAL" clId="{D7B9D09B-0FF5-9148-82FA-F6633DCDBEB6}" dt="2025-11-15T03:04:50.317" v="1396" actId="1076"/>
          <ac:picMkLst>
            <pc:docMk/>
            <pc:sldMk cId="3458527177" sldId="258"/>
            <ac:picMk id="5" creationId="{2A28E067-93C8-0D54-4D75-BD6AE0331A0C}"/>
          </ac:picMkLst>
        </pc:picChg>
        <pc:picChg chg="add del mod modCrop">
          <ac:chgData name="Debopriyo Biswas" userId="1bf774b1-dc89-40ed-bf97-721d4b983e58" providerId="ADAL" clId="{D7B9D09B-0FF5-9148-82FA-F6633DCDBEB6}" dt="2025-11-15T03:07:28.493" v="1514" actId="478"/>
          <ac:picMkLst>
            <pc:docMk/>
            <pc:sldMk cId="3458527177" sldId="258"/>
            <ac:picMk id="6" creationId="{68B4A599-506C-20F4-2E2A-AA7D5E9EB6DD}"/>
          </ac:picMkLst>
        </pc:picChg>
        <pc:picChg chg="del">
          <ac:chgData name="Debopriyo Biswas" userId="1bf774b1-dc89-40ed-bf97-721d4b983e58" providerId="ADAL" clId="{D7B9D09B-0FF5-9148-82FA-F6633DCDBEB6}" dt="2025-11-15T03:04:38.219" v="1393" actId="478"/>
          <ac:picMkLst>
            <pc:docMk/>
            <pc:sldMk cId="3458527177" sldId="258"/>
            <ac:picMk id="2052" creationId="{26C84E69-4D61-20B6-2A0C-9130883D1802}"/>
          </ac:picMkLst>
        </pc:picChg>
      </pc:sldChg>
      <pc:sldChg chg="addSp delSp modSp add mod modTransition">
        <pc:chgData name="Debopriyo Biswas" userId="1bf774b1-dc89-40ed-bf97-721d4b983e58" providerId="ADAL" clId="{D7B9D09B-0FF5-9148-82FA-F6633DCDBEB6}" dt="2025-11-15T06:55:36.960" v="3447"/>
        <pc:sldMkLst>
          <pc:docMk/>
          <pc:sldMk cId="3876285164" sldId="259"/>
        </pc:sldMkLst>
        <pc:spChg chg="mod">
          <ac:chgData name="Debopriyo Biswas" userId="1bf774b1-dc89-40ed-bf97-721d4b983e58" providerId="ADAL" clId="{D7B9D09B-0FF5-9148-82FA-F6633DCDBEB6}" dt="2025-11-15T03:17:41.781" v="1917" actId="20577"/>
          <ac:spMkLst>
            <pc:docMk/>
            <pc:sldMk cId="3876285164" sldId="259"/>
            <ac:spMk id="3" creationId="{5694D9AB-48AF-C71A-29B8-3C1236030333}"/>
          </ac:spMkLst>
        </pc:spChg>
        <pc:spChg chg="add mod">
          <ac:chgData name="Debopriyo Biswas" userId="1bf774b1-dc89-40ed-bf97-721d4b983e58" providerId="ADAL" clId="{D7B9D09B-0FF5-9148-82FA-F6633DCDBEB6}" dt="2025-11-15T03:13:30.701" v="1517"/>
          <ac:spMkLst>
            <pc:docMk/>
            <pc:sldMk cId="3876285164" sldId="259"/>
            <ac:spMk id="6" creationId="{4239EF8C-321E-93CF-B95A-F52B86D60830}"/>
          </ac:spMkLst>
        </pc:spChg>
        <pc:picChg chg="del">
          <ac:chgData name="Debopriyo Biswas" userId="1bf774b1-dc89-40ed-bf97-721d4b983e58" providerId="ADAL" clId="{D7B9D09B-0FF5-9148-82FA-F6633DCDBEB6}" dt="2025-11-15T03:13:29.494" v="1516" actId="478"/>
          <ac:picMkLst>
            <pc:docMk/>
            <pc:sldMk cId="3876285164" sldId="259"/>
            <ac:picMk id="5" creationId="{E1E7321C-F8CF-ACA7-0816-6B872CB6A2A1}"/>
          </ac:picMkLst>
        </pc:picChg>
        <pc:picChg chg="add mod">
          <ac:chgData name="Debopriyo Biswas" userId="1bf774b1-dc89-40ed-bf97-721d4b983e58" providerId="ADAL" clId="{D7B9D09B-0FF5-9148-82FA-F6633DCDBEB6}" dt="2025-11-15T03:13:37.337" v="1519" actId="1076"/>
          <ac:picMkLst>
            <pc:docMk/>
            <pc:sldMk cId="3876285164" sldId="259"/>
            <ac:picMk id="7" creationId="{3C773129-8639-773B-FE21-68FF38A0B4E6}"/>
          </ac:picMkLst>
        </pc:picChg>
      </pc:sldChg>
      <pc:sldChg chg="addSp delSp modSp add mod modTransition">
        <pc:chgData name="Debopriyo Biswas" userId="1bf774b1-dc89-40ed-bf97-721d4b983e58" providerId="ADAL" clId="{D7B9D09B-0FF5-9148-82FA-F6633DCDBEB6}" dt="2025-11-15T06:55:36.960" v="3447"/>
        <pc:sldMkLst>
          <pc:docMk/>
          <pc:sldMk cId="86241690" sldId="260"/>
        </pc:sldMkLst>
        <pc:spChg chg="del">
          <ac:chgData name="Debopriyo Biswas" userId="1bf774b1-dc89-40ed-bf97-721d4b983e58" providerId="ADAL" clId="{D7B9D09B-0FF5-9148-82FA-F6633DCDBEB6}" dt="2025-11-15T03:58:06.553" v="1934" actId="478"/>
          <ac:spMkLst>
            <pc:docMk/>
            <pc:sldMk cId="86241690" sldId="260"/>
            <ac:spMk id="2" creationId="{D676BBA4-515B-51CB-ABBD-ECCA0D2F839A}"/>
          </ac:spMkLst>
        </pc:spChg>
        <pc:spChg chg="del mod">
          <ac:chgData name="Debopriyo Biswas" userId="1bf774b1-dc89-40ed-bf97-721d4b983e58" providerId="ADAL" clId="{D7B9D09B-0FF5-9148-82FA-F6633DCDBEB6}" dt="2025-11-15T03:57:43.118" v="1931" actId="478"/>
          <ac:spMkLst>
            <pc:docMk/>
            <pc:sldMk cId="86241690" sldId="260"/>
            <ac:spMk id="3" creationId="{13B64214-CCC8-8863-0FD4-B9B63FD62B30}"/>
          </ac:spMkLst>
        </pc:spChg>
        <pc:spChg chg="add del mod">
          <ac:chgData name="Debopriyo Biswas" userId="1bf774b1-dc89-40ed-bf97-721d4b983e58" providerId="ADAL" clId="{D7B9D09B-0FF5-9148-82FA-F6633DCDBEB6}" dt="2025-11-15T03:58:08.275" v="1935" actId="478"/>
          <ac:spMkLst>
            <pc:docMk/>
            <pc:sldMk cId="86241690" sldId="260"/>
            <ac:spMk id="10" creationId="{B7ED7045-B61F-9D74-0FEE-8BB9FBEA07A3}"/>
          </ac:spMkLst>
        </pc:spChg>
        <pc:spChg chg="add mod">
          <ac:chgData name="Debopriyo Biswas" userId="1bf774b1-dc89-40ed-bf97-721d4b983e58" providerId="ADAL" clId="{D7B9D09B-0FF5-9148-82FA-F6633DCDBEB6}" dt="2025-11-15T05:42:19.201" v="3184" actId="20577"/>
          <ac:spMkLst>
            <pc:docMk/>
            <pc:sldMk cId="86241690" sldId="260"/>
            <ac:spMk id="11" creationId="{6C3794BD-B237-C5B9-052B-79FF149291AE}"/>
          </ac:spMkLst>
        </pc:spChg>
        <pc:spChg chg="add del mod">
          <ac:chgData name="Debopriyo Biswas" userId="1bf774b1-dc89-40ed-bf97-721d4b983e58" providerId="ADAL" clId="{D7B9D09B-0FF5-9148-82FA-F6633DCDBEB6}" dt="2025-11-15T05:41:58.925" v="3179" actId="478"/>
          <ac:spMkLst>
            <pc:docMk/>
            <pc:sldMk cId="86241690" sldId="260"/>
            <ac:spMk id="12" creationId="{650746EA-B4F7-F54B-CA21-4275665AD4FB}"/>
          </ac:spMkLst>
        </pc:spChg>
        <pc:picChg chg="add del mod">
          <ac:chgData name="Debopriyo Biswas" userId="1bf774b1-dc89-40ed-bf97-721d4b983e58" providerId="ADAL" clId="{D7B9D09B-0FF5-9148-82FA-F6633DCDBEB6}" dt="2025-11-15T03:53:50.073" v="1927" actId="478"/>
          <ac:picMkLst>
            <pc:docMk/>
            <pc:sldMk cId="86241690" sldId="260"/>
            <ac:picMk id="5" creationId="{6A292681-4BCF-E49D-C291-F80115DFEB0F}"/>
          </ac:picMkLst>
        </pc:picChg>
        <pc:picChg chg="del">
          <ac:chgData name="Debopriyo Biswas" userId="1bf774b1-dc89-40ed-bf97-721d4b983e58" providerId="ADAL" clId="{D7B9D09B-0FF5-9148-82FA-F6633DCDBEB6}" dt="2025-11-15T03:18:24.863" v="1919" actId="478"/>
          <ac:picMkLst>
            <pc:docMk/>
            <pc:sldMk cId="86241690" sldId="260"/>
            <ac:picMk id="7" creationId="{4743169D-239A-ED53-832B-216B78717681}"/>
          </ac:picMkLst>
        </pc:picChg>
        <pc:picChg chg="add mod">
          <ac:chgData name="Debopriyo Biswas" userId="1bf774b1-dc89-40ed-bf97-721d4b983e58" providerId="ADAL" clId="{D7B9D09B-0FF5-9148-82FA-F6633DCDBEB6}" dt="2025-11-15T03:59:13.397" v="2034" actId="1076"/>
          <ac:picMkLst>
            <pc:docMk/>
            <pc:sldMk cId="86241690" sldId="260"/>
            <ac:picMk id="8" creationId="{9E7F8727-2702-5B17-689F-128C047A5EA3}"/>
          </ac:picMkLst>
        </pc:picChg>
      </pc:sldChg>
      <pc:sldChg chg="addSp delSp modSp new mod addAnim delAnim modAnim">
        <pc:chgData name="Debopriyo Biswas" userId="1bf774b1-dc89-40ed-bf97-721d4b983e58" providerId="ADAL" clId="{D7B9D09B-0FF5-9148-82FA-F6633DCDBEB6}" dt="2025-11-16T18:23:08.064" v="4920" actId="20577"/>
        <pc:sldMkLst>
          <pc:docMk/>
          <pc:sldMk cId="3942238556" sldId="261"/>
        </pc:sldMkLst>
        <pc:spChg chg="del">
          <ac:chgData name="Debopriyo Biswas" userId="1bf774b1-dc89-40ed-bf97-721d4b983e58" providerId="ADAL" clId="{D7B9D09B-0FF5-9148-82FA-F6633DCDBEB6}" dt="2025-11-15T04:00:11.847" v="2037" actId="478"/>
          <ac:spMkLst>
            <pc:docMk/>
            <pc:sldMk cId="3942238556" sldId="261"/>
            <ac:spMk id="2" creationId="{ECD5FDAF-3BC8-32DC-BC03-7178A4E3CAD5}"/>
          </ac:spMkLst>
        </pc:spChg>
        <pc:spChg chg="add del mod">
          <ac:chgData name="Debopriyo Biswas" userId="1bf774b1-dc89-40ed-bf97-721d4b983e58" providerId="ADAL" clId="{D7B9D09B-0FF5-9148-82FA-F6633DCDBEB6}" dt="2025-11-16T18:17:38.552" v="4719" actId="478"/>
          <ac:spMkLst>
            <pc:docMk/>
            <pc:sldMk cId="3942238556" sldId="261"/>
            <ac:spMk id="3" creationId="{4F53CD58-0607-E9BE-CDC1-369D871C6DA1}"/>
          </ac:spMkLst>
        </pc:spChg>
        <pc:spChg chg="del">
          <ac:chgData name="Debopriyo Biswas" userId="1bf774b1-dc89-40ed-bf97-721d4b983e58" providerId="ADAL" clId="{D7B9D09B-0FF5-9148-82FA-F6633DCDBEB6}" dt="2025-11-15T04:00:36.774" v="2038"/>
          <ac:spMkLst>
            <pc:docMk/>
            <pc:sldMk cId="3942238556" sldId="261"/>
            <ac:spMk id="3" creationId="{E8CB96DE-A668-1913-9C01-22087796B6CB}"/>
          </ac:spMkLst>
        </pc:spChg>
        <pc:spChg chg="add mod">
          <ac:chgData name="Debopriyo Biswas" userId="1bf774b1-dc89-40ed-bf97-721d4b983e58" providerId="ADAL" clId="{D7B9D09B-0FF5-9148-82FA-F6633DCDBEB6}" dt="2025-11-16T18:23:08.064" v="4920" actId="20577"/>
          <ac:spMkLst>
            <pc:docMk/>
            <pc:sldMk cId="3942238556" sldId="261"/>
            <ac:spMk id="5" creationId="{605272A2-5A32-BA92-9F83-2CADA9F732D3}"/>
          </ac:spMkLst>
        </pc:spChg>
        <pc:spChg chg="add del">
          <ac:chgData name="Debopriyo Biswas" userId="1bf774b1-dc89-40ed-bf97-721d4b983e58" providerId="ADAL" clId="{D7B9D09B-0FF5-9148-82FA-F6633DCDBEB6}" dt="2025-11-16T18:20:28.223" v="4879" actId="22"/>
          <ac:spMkLst>
            <pc:docMk/>
            <pc:sldMk cId="3942238556" sldId="261"/>
            <ac:spMk id="7" creationId="{CCD5F379-AFC5-A51B-D20D-351E934BB555}"/>
          </ac:spMkLst>
        </pc:spChg>
        <pc:spChg chg="add del mod">
          <ac:chgData name="Debopriyo Biswas" userId="1bf774b1-dc89-40ed-bf97-721d4b983e58" providerId="ADAL" clId="{D7B9D09B-0FF5-9148-82FA-F6633DCDBEB6}" dt="2025-11-16T18:21:11.046" v="4885" actId="478"/>
          <ac:spMkLst>
            <pc:docMk/>
            <pc:sldMk cId="3942238556" sldId="261"/>
            <ac:spMk id="10" creationId="{6D6B7EE9-F18F-2522-49BE-9AE746A922C2}"/>
          </ac:spMkLst>
        </pc:spChg>
        <pc:spChg chg="add del">
          <ac:chgData name="Debopriyo Biswas" userId="1bf774b1-dc89-40ed-bf97-721d4b983e58" providerId="ADAL" clId="{D7B9D09B-0FF5-9148-82FA-F6633DCDBEB6}" dt="2025-11-16T18:22:08.747" v="4889" actId="22"/>
          <ac:spMkLst>
            <pc:docMk/>
            <pc:sldMk cId="3942238556" sldId="261"/>
            <ac:spMk id="12" creationId="{9B13BFDD-B464-8ED3-3EEA-E26F4148F2F1}"/>
          </ac:spMkLst>
        </pc:spChg>
        <pc:spChg chg="add del">
          <ac:chgData name="Debopriyo Biswas" userId="1bf774b1-dc89-40ed-bf97-721d4b983e58" providerId="ADAL" clId="{D7B9D09B-0FF5-9148-82FA-F6633DCDBEB6}" dt="2025-11-16T18:22:10.444" v="4891" actId="22"/>
          <ac:spMkLst>
            <pc:docMk/>
            <pc:sldMk cId="3942238556" sldId="261"/>
            <ac:spMk id="14" creationId="{60E5A806-6C82-BBED-BC3F-63BF722B9B1E}"/>
          </ac:spMkLst>
        </pc:spChg>
        <pc:picChg chg="add del mod">
          <ac:chgData name="Debopriyo Biswas" userId="1bf774b1-dc89-40ed-bf97-721d4b983e58" providerId="ADAL" clId="{D7B9D09B-0FF5-9148-82FA-F6633DCDBEB6}" dt="2025-11-16T18:21:08.698" v="4884" actId="478"/>
          <ac:picMkLst>
            <pc:docMk/>
            <pc:sldMk cId="3942238556" sldId="261"/>
            <ac:picMk id="4" creationId="{FEC71688-9A5B-9039-66F3-82A5EB14CDCD}"/>
          </ac:picMkLst>
        </pc:picChg>
        <pc:picChg chg="add mod">
          <ac:chgData name="Debopriyo Biswas" userId="1bf774b1-dc89-40ed-bf97-721d4b983e58" providerId="ADAL" clId="{D7B9D09B-0FF5-9148-82FA-F6633DCDBEB6}" dt="2025-11-16T18:21:15.909" v="4887" actId="1076"/>
          <ac:picMkLst>
            <pc:docMk/>
            <pc:sldMk cId="3942238556" sldId="261"/>
            <ac:picMk id="8" creationId="{5EBDCFF3-63DC-DC9D-1305-A3EA52148462}"/>
          </ac:picMkLst>
        </pc:picChg>
        <pc:picChg chg="add mod">
          <ac:chgData name="Debopriyo Biswas" userId="1bf774b1-dc89-40ed-bf97-721d4b983e58" providerId="ADAL" clId="{D7B9D09B-0FF5-9148-82FA-F6633DCDBEB6}" dt="2025-11-16T18:22:30.572" v="4895" actId="14100"/>
          <ac:picMkLst>
            <pc:docMk/>
            <pc:sldMk cId="3942238556" sldId="261"/>
            <ac:picMk id="15" creationId="{0472774B-910F-29EB-6410-77D013C7BF8A}"/>
          </ac:picMkLst>
        </pc:picChg>
      </pc:sldChg>
      <pc:sldChg chg="addSp delSp modSp new del mod">
        <pc:chgData name="Debopriyo Biswas" userId="1bf774b1-dc89-40ed-bf97-721d4b983e58" providerId="ADAL" clId="{D7B9D09B-0FF5-9148-82FA-F6633DCDBEB6}" dt="2025-11-15T04:31:06.873" v="2201" actId="2696"/>
        <pc:sldMkLst>
          <pc:docMk/>
          <pc:sldMk cId="789228282" sldId="262"/>
        </pc:sldMkLst>
        <pc:spChg chg="mod">
          <ac:chgData name="Debopriyo Biswas" userId="1bf774b1-dc89-40ed-bf97-721d4b983e58" providerId="ADAL" clId="{D7B9D09B-0FF5-9148-82FA-F6633DCDBEB6}" dt="2025-11-15T04:26:25.585" v="2155" actId="20577"/>
          <ac:spMkLst>
            <pc:docMk/>
            <pc:sldMk cId="789228282" sldId="262"/>
            <ac:spMk id="2" creationId="{00D89598-9E9C-421D-4C78-D0D162AA1DB8}"/>
          </ac:spMkLst>
        </pc:spChg>
        <pc:spChg chg="del">
          <ac:chgData name="Debopriyo Biswas" userId="1bf774b1-dc89-40ed-bf97-721d4b983e58" providerId="ADAL" clId="{D7B9D09B-0FF5-9148-82FA-F6633DCDBEB6}" dt="2025-11-15T04:10:41.332" v="2042" actId="931"/>
          <ac:spMkLst>
            <pc:docMk/>
            <pc:sldMk cId="789228282" sldId="262"/>
            <ac:spMk id="3" creationId="{D0AB46E1-F9A8-A03A-D683-B4102608FD1F}"/>
          </ac:spMkLst>
        </pc:spChg>
        <pc:spChg chg="add mod">
          <ac:chgData name="Debopriyo Biswas" userId="1bf774b1-dc89-40ed-bf97-721d4b983e58" providerId="ADAL" clId="{D7B9D09B-0FF5-9148-82FA-F6633DCDBEB6}" dt="2025-11-15T04:26:07.679" v="2128" actId="1076"/>
          <ac:spMkLst>
            <pc:docMk/>
            <pc:sldMk cId="789228282" sldId="262"/>
            <ac:spMk id="9" creationId="{76472B6E-3B8E-E5B4-BE5E-C1176AA4FC14}"/>
          </ac:spMkLst>
        </pc:spChg>
        <pc:spChg chg="add del mod">
          <ac:chgData name="Debopriyo Biswas" userId="1bf774b1-dc89-40ed-bf97-721d4b983e58" providerId="ADAL" clId="{D7B9D09B-0FF5-9148-82FA-F6633DCDBEB6}" dt="2025-11-15T04:25:28.414" v="2121"/>
          <ac:spMkLst>
            <pc:docMk/>
            <pc:sldMk cId="789228282" sldId="262"/>
            <ac:spMk id="10" creationId="{92DF9ED6-F60E-91CA-48E0-D11389BCF328}"/>
          </ac:spMkLst>
        </pc:spChg>
        <pc:spChg chg="add del mod">
          <ac:chgData name="Debopriyo Biswas" userId="1bf774b1-dc89-40ed-bf97-721d4b983e58" providerId="ADAL" clId="{D7B9D09B-0FF5-9148-82FA-F6633DCDBEB6}" dt="2025-11-15T04:25:40.607" v="2125"/>
          <ac:spMkLst>
            <pc:docMk/>
            <pc:sldMk cId="789228282" sldId="262"/>
            <ac:spMk id="11" creationId="{862CDED9-0604-916D-2F9E-74D574987ABC}"/>
          </ac:spMkLst>
        </pc:spChg>
        <pc:spChg chg="add del mod">
          <ac:chgData name="Debopriyo Biswas" userId="1bf774b1-dc89-40ed-bf97-721d4b983e58" providerId="ADAL" clId="{D7B9D09B-0FF5-9148-82FA-F6633DCDBEB6}" dt="2025-11-15T04:25:49.656" v="2127" actId="478"/>
          <ac:spMkLst>
            <pc:docMk/>
            <pc:sldMk cId="789228282" sldId="262"/>
            <ac:spMk id="12" creationId="{6DAD6DDF-67A0-7052-2C30-EBF700E8FACD}"/>
          </ac:spMkLst>
        </pc:spChg>
        <pc:picChg chg="add mod">
          <ac:chgData name="Debopriyo Biswas" userId="1bf774b1-dc89-40ed-bf97-721d4b983e58" providerId="ADAL" clId="{D7B9D09B-0FF5-9148-82FA-F6633DCDBEB6}" dt="2025-11-15T04:26:38.353" v="2157" actId="1035"/>
          <ac:picMkLst>
            <pc:docMk/>
            <pc:sldMk cId="789228282" sldId="262"/>
            <ac:picMk id="5" creationId="{02046676-6197-6144-3A94-8955B6A43E52}"/>
          </ac:picMkLst>
        </pc:picChg>
        <pc:picChg chg="add mod modCrop">
          <ac:chgData name="Debopriyo Biswas" userId="1bf774b1-dc89-40ed-bf97-721d4b983e58" providerId="ADAL" clId="{D7B9D09B-0FF5-9148-82FA-F6633DCDBEB6}" dt="2025-11-15T04:26:38.353" v="2157" actId="1035"/>
          <ac:picMkLst>
            <pc:docMk/>
            <pc:sldMk cId="789228282" sldId="262"/>
            <ac:picMk id="7" creationId="{60824185-0DBB-0732-683C-7AD3D00262DE}"/>
          </ac:picMkLst>
        </pc:picChg>
      </pc:sldChg>
      <pc:sldChg chg="addSp delSp modSp add mod modTransition">
        <pc:chgData name="Debopriyo Biswas" userId="1bf774b1-dc89-40ed-bf97-721d4b983e58" providerId="ADAL" clId="{D7B9D09B-0FF5-9148-82FA-F6633DCDBEB6}" dt="2025-11-16T18:35:25.191" v="5414" actId="1076"/>
        <pc:sldMkLst>
          <pc:docMk/>
          <pc:sldMk cId="2332879675" sldId="263"/>
        </pc:sldMkLst>
        <pc:spChg chg="mod">
          <ac:chgData name="Debopriyo Biswas" userId="1bf774b1-dc89-40ed-bf97-721d4b983e58" providerId="ADAL" clId="{D7B9D09B-0FF5-9148-82FA-F6633DCDBEB6}" dt="2025-11-16T18:35:12.561" v="5401" actId="20577"/>
          <ac:spMkLst>
            <pc:docMk/>
            <pc:sldMk cId="2332879675" sldId="263"/>
            <ac:spMk id="2" creationId="{EA1C1348-7EFC-2C56-6E7A-5BD7A8E563BE}"/>
          </ac:spMkLst>
        </pc:spChg>
        <pc:spChg chg="add mod">
          <ac:chgData name="Debopriyo Biswas" userId="1bf774b1-dc89-40ed-bf97-721d4b983e58" providerId="ADAL" clId="{D7B9D09B-0FF5-9148-82FA-F6633DCDBEB6}" dt="2025-11-16T18:35:25.191" v="5414" actId="1076"/>
          <ac:spMkLst>
            <pc:docMk/>
            <pc:sldMk cId="2332879675" sldId="263"/>
            <ac:spMk id="3" creationId="{ECEF99AD-724B-A171-7B4E-5CAB1321C8A8}"/>
          </ac:spMkLst>
        </pc:spChg>
        <pc:spChg chg="mod">
          <ac:chgData name="Debopriyo Biswas" userId="1bf774b1-dc89-40ed-bf97-721d4b983e58" providerId="ADAL" clId="{D7B9D09B-0FF5-9148-82FA-F6633DCDBEB6}" dt="2025-11-16T18:25:46.446" v="4992" actId="167"/>
          <ac:spMkLst>
            <pc:docMk/>
            <pc:sldMk cId="2332879675" sldId="263"/>
            <ac:spMk id="9" creationId="{B14D3F6D-0EAE-58C5-CB2F-CFC464C18D30}"/>
          </ac:spMkLst>
        </pc:spChg>
        <pc:picChg chg="add del mod">
          <ac:chgData name="Debopriyo Biswas" userId="1bf774b1-dc89-40ed-bf97-721d4b983e58" providerId="ADAL" clId="{D7B9D09B-0FF5-9148-82FA-F6633DCDBEB6}" dt="2025-11-15T04:27:28.059" v="2160" actId="478"/>
          <ac:picMkLst>
            <pc:docMk/>
            <pc:sldMk cId="2332879675" sldId="263"/>
            <ac:picMk id="4" creationId="{78EC5153-96CA-524A-2AB2-A59A4B13D012}"/>
          </ac:picMkLst>
        </pc:picChg>
        <pc:picChg chg="mod">
          <ac:chgData name="Debopriyo Biswas" userId="1bf774b1-dc89-40ed-bf97-721d4b983e58" providerId="ADAL" clId="{D7B9D09B-0FF5-9148-82FA-F6633DCDBEB6}" dt="2025-11-15T04:30:27.052" v="2190" actId="1036"/>
          <ac:picMkLst>
            <pc:docMk/>
            <pc:sldMk cId="2332879675" sldId="263"/>
            <ac:picMk id="5" creationId="{CBC02778-524B-0C0D-348C-A74C33DDC0D0}"/>
          </ac:picMkLst>
        </pc:picChg>
        <pc:picChg chg="add del mod">
          <ac:chgData name="Debopriyo Biswas" userId="1bf774b1-dc89-40ed-bf97-721d4b983e58" providerId="ADAL" clId="{D7B9D09B-0FF5-9148-82FA-F6633DCDBEB6}" dt="2025-11-15T04:31:09.712" v="2202" actId="478"/>
          <ac:picMkLst>
            <pc:docMk/>
            <pc:sldMk cId="2332879675" sldId="263"/>
            <ac:picMk id="6" creationId="{C839150D-7CAB-11D5-1210-B8A98F4FE874}"/>
          </ac:picMkLst>
        </pc:picChg>
        <pc:picChg chg="mod">
          <ac:chgData name="Debopriyo Biswas" userId="1bf774b1-dc89-40ed-bf97-721d4b983e58" providerId="ADAL" clId="{D7B9D09B-0FF5-9148-82FA-F6633DCDBEB6}" dt="2025-11-15T04:30:27.052" v="2190" actId="1036"/>
          <ac:picMkLst>
            <pc:docMk/>
            <pc:sldMk cId="2332879675" sldId="263"/>
            <ac:picMk id="7" creationId="{3C97BB27-DD2B-23A5-C41C-BBC78064F68F}"/>
          </ac:picMkLst>
        </pc:picChg>
        <pc:cxnChg chg="add mod">
          <ac:chgData name="Debopriyo Biswas" userId="1bf774b1-dc89-40ed-bf97-721d4b983e58" providerId="ADAL" clId="{D7B9D09B-0FF5-9148-82FA-F6633DCDBEB6}" dt="2025-11-16T18:35:25.191" v="5414" actId="1076"/>
          <ac:cxnSpMkLst>
            <pc:docMk/>
            <pc:sldMk cId="2332879675" sldId="263"/>
            <ac:cxnSpMk id="6" creationId="{DB1F8F83-8C2F-8685-376E-7197A1D14455}"/>
          </ac:cxnSpMkLst>
        </pc:cxnChg>
        <pc:cxnChg chg="add mod">
          <ac:chgData name="Debopriyo Biswas" userId="1bf774b1-dc89-40ed-bf97-721d4b983e58" providerId="ADAL" clId="{D7B9D09B-0FF5-9148-82FA-F6633DCDBEB6}" dt="2025-11-16T18:35:25.191" v="5414" actId="1076"/>
          <ac:cxnSpMkLst>
            <pc:docMk/>
            <pc:sldMk cId="2332879675" sldId="263"/>
            <ac:cxnSpMk id="13" creationId="{07916033-A4F8-1E8A-4F5C-E984D81ADDA5}"/>
          </ac:cxnSpMkLst>
        </pc:cxnChg>
      </pc:sldChg>
      <pc:sldChg chg="addSp delSp modSp add mod modTransition">
        <pc:chgData name="Debopriyo Biswas" userId="1bf774b1-dc89-40ed-bf97-721d4b983e58" providerId="ADAL" clId="{D7B9D09B-0FF5-9148-82FA-F6633DCDBEB6}" dt="2025-11-15T06:56:29.619" v="3450" actId="478"/>
        <pc:sldMkLst>
          <pc:docMk/>
          <pc:sldMk cId="164906646" sldId="264"/>
        </pc:sldMkLst>
        <pc:spChg chg="mod">
          <ac:chgData name="Debopriyo Biswas" userId="1bf774b1-dc89-40ed-bf97-721d4b983e58" providerId="ADAL" clId="{D7B9D09B-0FF5-9148-82FA-F6633DCDBEB6}" dt="2025-11-15T04:34:43.197" v="2300" actId="20577"/>
          <ac:spMkLst>
            <pc:docMk/>
            <pc:sldMk cId="164906646" sldId="264"/>
            <ac:spMk id="2" creationId="{4B644BAC-570A-D5F1-F1DC-A44F4A7D9A40}"/>
          </ac:spMkLst>
        </pc:spChg>
        <pc:spChg chg="add del mod">
          <ac:chgData name="Debopriyo Biswas" userId="1bf774b1-dc89-40ed-bf97-721d4b983e58" providerId="ADAL" clId="{D7B9D09B-0FF5-9148-82FA-F6633DCDBEB6}" dt="2025-11-15T06:56:29.619" v="3450" actId="478"/>
          <ac:spMkLst>
            <pc:docMk/>
            <pc:sldMk cId="164906646" sldId="264"/>
            <ac:spMk id="4" creationId="{7732D026-8A69-6D9F-5DFD-CCD3B7C74491}"/>
          </ac:spMkLst>
        </pc:spChg>
        <pc:spChg chg="del">
          <ac:chgData name="Debopriyo Biswas" userId="1bf774b1-dc89-40ed-bf97-721d4b983e58" providerId="ADAL" clId="{D7B9D09B-0FF5-9148-82FA-F6633DCDBEB6}" dt="2025-11-15T06:56:25.454" v="3448" actId="478"/>
          <ac:spMkLst>
            <pc:docMk/>
            <pc:sldMk cId="164906646" sldId="264"/>
            <ac:spMk id="9" creationId="{E40BC645-0FE2-80DE-3AAD-DF3453C75039}"/>
          </ac:spMkLst>
        </pc:spChg>
        <pc:spChg chg="add mod">
          <ac:chgData name="Debopriyo Biswas" userId="1bf774b1-dc89-40ed-bf97-721d4b983e58" providerId="ADAL" clId="{D7B9D09B-0FF5-9148-82FA-F6633DCDBEB6}" dt="2025-11-15T06:56:25.979" v="3449"/>
          <ac:spMkLst>
            <pc:docMk/>
            <pc:sldMk cId="164906646" sldId="264"/>
            <ac:spMk id="11" creationId="{8F92609F-8CAF-F678-2C62-54FF1CE6E76F}"/>
          </ac:spMkLst>
        </pc:spChg>
        <pc:picChg chg="del">
          <ac:chgData name="Debopriyo Biswas" userId="1bf774b1-dc89-40ed-bf97-721d4b983e58" providerId="ADAL" clId="{D7B9D09B-0FF5-9148-82FA-F6633DCDBEB6}" dt="2025-11-15T06:56:25.454" v="3448" actId="478"/>
          <ac:picMkLst>
            <pc:docMk/>
            <pc:sldMk cId="164906646" sldId="264"/>
            <ac:picMk id="5" creationId="{D3AC1218-12A8-95D5-CEE8-34B9D2072F5C}"/>
          </ac:picMkLst>
        </pc:picChg>
        <pc:picChg chg="del">
          <ac:chgData name="Debopriyo Biswas" userId="1bf774b1-dc89-40ed-bf97-721d4b983e58" providerId="ADAL" clId="{D7B9D09B-0FF5-9148-82FA-F6633DCDBEB6}" dt="2025-11-15T06:56:25.454" v="3448" actId="478"/>
          <ac:picMkLst>
            <pc:docMk/>
            <pc:sldMk cId="164906646" sldId="264"/>
            <ac:picMk id="7" creationId="{0D595C0D-8B14-97DA-5B44-45AEDE2EFBCA}"/>
          </ac:picMkLst>
        </pc:picChg>
        <pc:picChg chg="add mod">
          <ac:chgData name="Debopriyo Biswas" userId="1bf774b1-dc89-40ed-bf97-721d4b983e58" providerId="ADAL" clId="{D7B9D09B-0FF5-9148-82FA-F6633DCDBEB6}" dt="2025-11-15T06:56:25.979" v="3449"/>
          <ac:picMkLst>
            <pc:docMk/>
            <pc:sldMk cId="164906646" sldId="264"/>
            <ac:picMk id="8" creationId="{43F5F8D0-629B-B5E7-AACE-C3D5CB701C2C}"/>
          </ac:picMkLst>
        </pc:picChg>
        <pc:picChg chg="add mod">
          <ac:chgData name="Debopriyo Biswas" userId="1bf774b1-dc89-40ed-bf97-721d4b983e58" providerId="ADAL" clId="{D7B9D09B-0FF5-9148-82FA-F6633DCDBEB6}" dt="2025-11-15T06:56:25.979" v="3449"/>
          <ac:picMkLst>
            <pc:docMk/>
            <pc:sldMk cId="164906646" sldId="264"/>
            <ac:picMk id="10" creationId="{A20039FE-98A7-40D1-AD0F-54BEAB52C690}"/>
          </ac:picMkLst>
        </pc:picChg>
      </pc:sldChg>
      <pc:sldChg chg="addSp delSp modSp add mod modTransition">
        <pc:chgData name="Debopriyo Biswas" userId="1bf774b1-dc89-40ed-bf97-721d4b983e58" providerId="ADAL" clId="{D7B9D09B-0FF5-9148-82FA-F6633DCDBEB6}" dt="2025-11-15T06:59:01.578" v="3481" actId="207"/>
        <pc:sldMkLst>
          <pc:docMk/>
          <pc:sldMk cId="113943842" sldId="265"/>
        </pc:sldMkLst>
        <pc:spChg chg="mod">
          <ac:chgData name="Debopriyo Biswas" userId="1bf774b1-dc89-40ed-bf97-721d4b983e58" providerId="ADAL" clId="{D7B9D09B-0FF5-9148-82FA-F6633DCDBEB6}" dt="2025-11-15T06:52:04.587" v="3442" actId="20577"/>
          <ac:spMkLst>
            <pc:docMk/>
            <pc:sldMk cId="113943842" sldId="265"/>
            <ac:spMk id="2" creationId="{71FF4569-FD69-C8CF-EE1C-A43E316C3F0E}"/>
          </ac:spMkLst>
        </pc:spChg>
        <pc:spChg chg="add del mod">
          <ac:chgData name="Debopriyo Biswas" userId="1bf774b1-dc89-40ed-bf97-721d4b983e58" providerId="ADAL" clId="{D7B9D09B-0FF5-9148-82FA-F6633DCDBEB6}" dt="2025-11-15T04:32:09.416" v="2217" actId="478"/>
          <ac:spMkLst>
            <pc:docMk/>
            <pc:sldMk cId="113943842" sldId="265"/>
            <ac:spMk id="4" creationId="{54A7FC89-CFB1-8F47-0857-02F16516C526}"/>
          </ac:spMkLst>
        </pc:spChg>
        <pc:spChg chg="del mod">
          <ac:chgData name="Debopriyo Biswas" userId="1bf774b1-dc89-40ed-bf97-721d4b983e58" providerId="ADAL" clId="{D7B9D09B-0FF5-9148-82FA-F6633DCDBEB6}" dt="2025-11-15T06:56:47.128" v="3451" actId="478"/>
          <ac:spMkLst>
            <pc:docMk/>
            <pc:sldMk cId="113943842" sldId="265"/>
            <ac:spMk id="9" creationId="{7B6092E4-F061-977B-359A-B1969B316293}"/>
          </ac:spMkLst>
        </pc:spChg>
        <pc:spChg chg="add del mod">
          <ac:chgData name="Debopriyo Biswas" userId="1bf774b1-dc89-40ed-bf97-721d4b983e58" providerId="ADAL" clId="{D7B9D09B-0FF5-9148-82FA-F6633DCDBEB6}" dt="2025-11-15T04:32:14.113" v="2219" actId="478"/>
          <ac:spMkLst>
            <pc:docMk/>
            <pc:sldMk cId="113943842" sldId="265"/>
            <ac:spMk id="10" creationId="{6958B532-05A1-D6E9-27A0-53E47D5BB91C}"/>
          </ac:spMkLst>
        </pc:spChg>
        <pc:spChg chg="add mod">
          <ac:chgData name="Debopriyo Biswas" userId="1bf774b1-dc89-40ed-bf97-721d4b983e58" providerId="ADAL" clId="{D7B9D09B-0FF5-9148-82FA-F6633DCDBEB6}" dt="2025-11-15T04:33:48.127" v="2263" actId="2711"/>
          <ac:spMkLst>
            <pc:docMk/>
            <pc:sldMk cId="113943842" sldId="265"/>
            <ac:spMk id="12" creationId="{F310C440-2430-C04D-D75C-D98E394E6648}"/>
          </ac:spMkLst>
        </pc:spChg>
        <pc:spChg chg="add del mod">
          <ac:chgData name="Debopriyo Biswas" userId="1bf774b1-dc89-40ed-bf97-721d4b983e58" providerId="ADAL" clId="{D7B9D09B-0FF5-9148-82FA-F6633DCDBEB6}" dt="2025-11-15T06:58:02.853" v="3468" actId="478"/>
          <ac:spMkLst>
            <pc:docMk/>
            <pc:sldMk cId="113943842" sldId="265"/>
            <ac:spMk id="15" creationId="{227FD4B2-68F6-2840-B3D9-0F035446A4DB}"/>
          </ac:spMkLst>
        </pc:spChg>
        <pc:spChg chg="add del mod">
          <ac:chgData name="Debopriyo Biswas" userId="1bf774b1-dc89-40ed-bf97-721d4b983e58" providerId="ADAL" clId="{D7B9D09B-0FF5-9148-82FA-F6633DCDBEB6}" dt="2025-11-15T06:57:11.064" v="3464"/>
          <ac:spMkLst>
            <pc:docMk/>
            <pc:sldMk cId="113943842" sldId="265"/>
            <ac:spMk id="16" creationId="{3796FB48-4754-9B34-A018-9D18452CF570}"/>
          </ac:spMkLst>
        </pc:spChg>
        <pc:spChg chg="add del mod">
          <ac:chgData name="Debopriyo Biswas" userId="1bf774b1-dc89-40ed-bf97-721d4b983e58" providerId="ADAL" clId="{D7B9D09B-0FF5-9148-82FA-F6633DCDBEB6}" dt="2025-11-15T06:57:12.868" v="3465" actId="478"/>
          <ac:spMkLst>
            <pc:docMk/>
            <pc:sldMk cId="113943842" sldId="265"/>
            <ac:spMk id="18" creationId="{194F79B7-3C95-02C8-5DE8-01C788532289}"/>
          </ac:spMkLst>
        </pc:spChg>
        <pc:spChg chg="add mod">
          <ac:chgData name="Debopriyo Biswas" userId="1bf774b1-dc89-40ed-bf97-721d4b983e58" providerId="ADAL" clId="{D7B9D09B-0FF5-9148-82FA-F6633DCDBEB6}" dt="2025-11-15T06:59:01.578" v="3481" actId="207"/>
          <ac:spMkLst>
            <pc:docMk/>
            <pc:sldMk cId="113943842" sldId="265"/>
            <ac:spMk id="21" creationId="{8803B8A0-87F6-D1F4-A28B-9E18D88E38BD}"/>
          </ac:spMkLst>
        </pc:spChg>
        <pc:picChg chg="add del">
          <ac:chgData name="Debopriyo Biswas" userId="1bf774b1-dc89-40ed-bf97-721d4b983e58" providerId="ADAL" clId="{D7B9D09B-0FF5-9148-82FA-F6633DCDBEB6}" dt="2025-11-15T04:32:12.280" v="2218" actId="478"/>
          <ac:picMkLst>
            <pc:docMk/>
            <pc:sldMk cId="113943842" sldId="265"/>
            <ac:picMk id="5" creationId="{D7AAD626-7BC9-123D-98F9-BA863926DD39}"/>
          </ac:picMkLst>
        </pc:picChg>
        <pc:picChg chg="del">
          <ac:chgData name="Debopriyo Biswas" userId="1bf774b1-dc89-40ed-bf97-721d4b983e58" providerId="ADAL" clId="{D7B9D09B-0FF5-9148-82FA-F6633DCDBEB6}" dt="2025-11-15T06:56:47.128" v="3451" actId="478"/>
          <ac:picMkLst>
            <pc:docMk/>
            <pc:sldMk cId="113943842" sldId="265"/>
            <ac:picMk id="7" creationId="{A94323BD-96A1-6CDA-9092-08BEBDBE502D}"/>
          </ac:picMkLst>
        </pc:picChg>
        <pc:picChg chg="add del mod">
          <ac:chgData name="Debopriyo Biswas" userId="1bf774b1-dc89-40ed-bf97-721d4b983e58" providerId="ADAL" clId="{D7B9D09B-0FF5-9148-82FA-F6633DCDBEB6}" dt="2025-11-15T06:57:08.444" v="3462" actId="478"/>
          <ac:picMkLst>
            <pc:docMk/>
            <pc:sldMk cId="113943842" sldId="265"/>
            <ac:picMk id="13" creationId="{AE35D984-E2E4-9DE3-2D63-685E68A5094A}"/>
          </ac:picMkLst>
        </pc:picChg>
        <pc:picChg chg="add del mod">
          <ac:chgData name="Debopriyo Biswas" userId="1bf774b1-dc89-40ed-bf97-721d4b983e58" providerId="ADAL" clId="{D7B9D09B-0FF5-9148-82FA-F6633DCDBEB6}" dt="2025-11-15T06:58:00.395" v="3467" actId="478"/>
          <ac:picMkLst>
            <pc:docMk/>
            <pc:sldMk cId="113943842" sldId="265"/>
            <ac:picMk id="14" creationId="{577F2AE8-D402-56A9-7A3F-658A6719FF88}"/>
          </ac:picMkLst>
        </pc:picChg>
        <pc:picChg chg="add del mod">
          <ac:chgData name="Debopriyo Biswas" userId="1bf774b1-dc89-40ed-bf97-721d4b983e58" providerId="ADAL" clId="{D7B9D09B-0FF5-9148-82FA-F6633DCDBEB6}" dt="2025-11-15T06:58:48.563" v="3479" actId="478"/>
          <ac:picMkLst>
            <pc:docMk/>
            <pc:sldMk cId="113943842" sldId="265"/>
            <ac:picMk id="19" creationId="{E564EB1F-FF13-0117-380A-4E01F2188042}"/>
          </ac:picMkLst>
        </pc:picChg>
        <pc:picChg chg="add mod">
          <ac:chgData name="Debopriyo Biswas" userId="1bf774b1-dc89-40ed-bf97-721d4b983e58" providerId="ADAL" clId="{D7B9D09B-0FF5-9148-82FA-F6633DCDBEB6}" dt="2025-11-15T06:58:03.779" v="3469"/>
          <ac:picMkLst>
            <pc:docMk/>
            <pc:sldMk cId="113943842" sldId="265"/>
            <ac:picMk id="20" creationId="{3B303435-2B30-16D1-E371-0A01D49D1BDC}"/>
          </ac:picMkLst>
        </pc:picChg>
      </pc:sldChg>
      <pc:sldChg chg="modSp add del mod ord modTransition modShow">
        <pc:chgData name="Debopriyo Biswas" userId="1bf774b1-dc89-40ed-bf97-721d4b983e58" providerId="ADAL" clId="{D7B9D09B-0FF5-9148-82FA-F6633DCDBEB6}" dt="2025-11-16T18:29:35.849" v="5186" actId="2696"/>
        <pc:sldMkLst>
          <pc:docMk/>
          <pc:sldMk cId="765412716" sldId="266"/>
        </pc:sldMkLst>
        <pc:spChg chg="mod">
          <ac:chgData name="Debopriyo Biswas" userId="1bf774b1-dc89-40ed-bf97-721d4b983e58" providerId="ADAL" clId="{D7B9D09B-0FF5-9148-82FA-F6633DCDBEB6}" dt="2025-11-15T05:44:13.729" v="3187" actId="2711"/>
          <ac:spMkLst>
            <pc:docMk/>
            <pc:sldMk cId="765412716" sldId="266"/>
            <ac:spMk id="2" creationId="{67F9D54D-9679-4802-9083-79E759312F5A}"/>
          </ac:spMkLst>
        </pc:spChg>
        <pc:spChg chg="mod">
          <ac:chgData name="Debopriyo Biswas" userId="1bf774b1-dc89-40ed-bf97-721d4b983e58" providerId="ADAL" clId="{D7B9D09B-0FF5-9148-82FA-F6633DCDBEB6}" dt="2025-11-15T07:44:03.684" v="3810" actId="1076"/>
          <ac:spMkLst>
            <pc:docMk/>
            <pc:sldMk cId="765412716" sldId="266"/>
            <ac:spMk id="5" creationId="{95753DF5-304F-A710-B970-CD9C7A674951}"/>
          </ac:spMkLst>
        </pc:spChg>
        <pc:spChg chg="mod">
          <ac:chgData name="Debopriyo Biswas" userId="1bf774b1-dc89-40ed-bf97-721d4b983e58" providerId="ADAL" clId="{D7B9D09B-0FF5-9148-82FA-F6633DCDBEB6}" dt="2025-11-15T05:44:13.729" v="3187" actId="2711"/>
          <ac:spMkLst>
            <pc:docMk/>
            <pc:sldMk cId="765412716" sldId="266"/>
            <ac:spMk id="10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4:13.729" v="3187" actId="2711"/>
          <ac:spMkLst>
            <pc:docMk/>
            <pc:sldMk cId="765412716" sldId="266"/>
            <ac:spMk id="1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4:13.729" v="3187" actId="2711"/>
          <ac:spMkLst>
            <pc:docMk/>
            <pc:sldMk cId="765412716" sldId="266"/>
            <ac:spMk id="1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4:13.729" v="3187" actId="2711"/>
          <ac:spMkLst>
            <pc:docMk/>
            <pc:sldMk cId="765412716" sldId="266"/>
            <ac:spMk id="15" creationId="{00000000-0000-0000-0000-000000000000}"/>
          </ac:spMkLst>
        </pc:spChg>
        <pc:picChg chg="mod">
          <ac:chgData name="Debopriyo Biswas" userId="1bf774b1-dc89-40ed-bf97-721d4b983e58" providerId="ADAL" clId="{D7B9D09B-0FF5-9148-82FA-F6633DCDBEB6}" dt="2025-11-15T05:44:13.729" v="3187" actId="2711"/>
          <ac:picMkLst>
            <pc:docMk/>
            <pc:sldMk cId="765412716" sldId="266"/>
            <ac:picMk id="7" creationId="{00000000-0000-0000-0000-000000000000}"/>
          </ac:picMkLst>
        </pc:picChg>
        <pc:picChg chg="mod">
          <ac:chgData name="Debopriyo Biswas" userId="1bf774b1-dc89-40ed-bf97-721d4b983e58" providerId="ADAL" clId="{D7B9D09B-0FF5-9148-82FA-F6633DCDBEB6}" dt="2025-11-15T05:44:13.729" v="3187" actId="2711"/>
          <ac:picMkLst>
            <pc:docMk/>
            <pc:sldMk cId="765412716" sldId="266"/>
            <ac:picMk id="8" creationId="{00000000-0000-0000-0000-000000000000}"/>
          </ac:picMkLst>
        </pc:picChg>
        <pc:picChg chg="mod">
          <ac:chgData name="Debopriyo Biswas" userId="1bf774b1-dc89-40ed-bf97-721d4b983e58" providerId="ADAL" clId="{D7B9D09B-0FF5-9148-82FA-F6633DCDBEB6}" dt="2025-11-15T05:44:13.729" v="3187" actId="2711"/>
          <ac:picMkLst>
            <pc:docMk/>
            <pc:sldMk cId="765412716" sldId="266"/>
            <ac:picMk id="9" creationId="{00000000-0000-0000-0000-000000000000}"/>
          </ac:picMkLst>
        </pc:picChg>
        <pc:picChg chg="mod">
          <ac:chgData name="Debopriyo Biswas" userId="1bf774b1-dc89-40ed-bf97-721d4b983e58" providerId="ADAL" clId="{D7B9D09B-0FF5-9148-82FA-F6633DCDBEB6}" dt="2025-11-15T07:44:00.936" v="3809" actId="14100"/>
          <ac:picMkLst>
            <pc:docMk/>
            <pc:sldMk cId="765412716" sldId="266"/>
            <ac:picMk id="1026" creationId="{00000000-0000-0000-0000-000000000000}"/>
          </ac:picMkLst>
        </pc:picChg>
      </pc:sldChg>
      <pc:sldChg chg="add del">
        <pc:chgData name="Debopriyo Biswas" userId="1bf774b1-dc89-40ed-bf97-721d4b983e58" providerId="ADAL" clId="{D7B9D09B-0FF5-9148-82FA-F6633DCDBEB6}" dt="2025-11-15T04:35:18.293" v="2312" actId="2696"/>
        <pc:sldMkLst>
          <pc:docMk/>
          <pc:sldMk cId="4001748622" sldId="266"/>
        </pc:sldMkLst>
      </pc:sldChg>
      <pc:sldChg chg="addSp delSp modSp add mod ord modTransition">
        <pc:chgData name="Debopriyo Biswas" userId="1bf774b1-dc89-40ed-bf97-721d4b983e58" providerId="ADAL" clId="{D7B9D09B-0FF5-9148-82FA-F6633DCDBEB6}" dt="2025-11-15T06:53:19.890" v="3444"/>
        <pc:sldMkLst>
          <pc:docMk/>
          <pc:sldMk cId="1426788358" sldId="267"/>
        </pc:sldMkLst>
        <pc:spChg chg="mod">
          <ac:chgData name="Debopriyo Biswas" userId="1bf774b1-dc89-40ed-bf97-721d4b983e58" providerId="ADAL" clId="{D7B9D09B-0FF5-9148-82FA-F6633DCDBEB6}" dt="2025-11-15T04:35:24.562" v="2324" actId="20577"/>
          <ac:spMkLst>
            <pc:docMk/>
            <pc:sldMk cId="1426788358" sldId="267"/>
            <ac:spMk id="2" creationId="{55DDB470-7FC3-C656-1F57-A566FF95FD0B}"/>
          </ac:spMkLst>
        </pc:spChg>
        <pc:spChg chg="add del mod">
          <ac:chgData name="Debopriyo Biswas" userId="1bf774b1-dc89-40ed-bf97-721d4b983e58" providerId="ADAL" clId="{D7B9D09B-0FF5-9148-82FA-F6633DCDBEB6}" dt="2025-11-15T04:47:26.884" v="2528" actId="478"/>
          <ac:spMkLst>
            <pc:docMk/>
            <pc:sldMk cId="1426788358" sldId="267"/>
            <ac:spMk id="8" creationId="{FE1B7BE7-7FA7-AAD4-BB44-599263D7C4D3}"/>
          </ac:spMkLst>
        </pc:spChg>
        <pc:spChg chg="mod">
          <ac:chgData name="Debopriyo Biswas" userId="1bf774b1-dc89-40ed-bf97-721d4b983e58" providerId="ADAL" clId="{D7B9D09B-0FF5-9148-82FA-F6633DCDBEB6}" dt="2025-11-15T04:48:19.317" v="2564" actId="20577"/>
          <ac:spMkLst>
            <pc:docMk/>
            <pc:sldMk cId="1426788358" sldId="267"/>
            <ac:spMk id="9" creationId="{21989E28-1EA8-60E5-3EB5-F4D6012D9715}"/>
          </ac:spMkLst>
        </pc:spChg>
        <pc:picChg chg="add del mod">
          <ac:chgData name="Debopriyo Biswas" userId="1bf774b1-dc89-40ed-bf97-721d4b983e58" providerId="ADAL" clId="{D7B9D09B-0FF5-9148-82FA-F6633DCDBEB6}" dt="2025-11-15T04:48:26.659" v="2591" actId="1037"/>
          <ac:picMkLst>
            <pc:docMk/>
            <pc:sldMk cId="1426788358" sldId="267"/>
            <ac:picMk id="3" creationId="{460C4456-54D2-0638-C185-51CCBBBAC5E7}"/>
          </ac:picMkLst>
        </pc:picChg>
        <pc:picChg chg="add del mod">
          <ac:chgData name="Debopriyo Biswas" userId="1bf774b1-dc89-40ed-bf97-721d4b983e58" providerId="ADAL" clId="{D7B9D09B-0FF5-9148-82FA-F6633DCDBEB6}" dt="2025-11-15T04:48:11.286" v="2563" actId="1036"/>
          <ac:picMkLst>
            <pc:docMk/>
            <pc:sldMk cId="1426788358" sldId="267"/>
            <ac:picMk id="4" creationId="{14357942-F955-5DAC-9A53-9F46A5962ADD}"/>
          </ac:picMkLst>
        </pc:picChg>
        <pc:picChg chg="add del mod">
          <ac:chgData name="Debopriyo Biswas" userId="1bf774b1-dc89-40ed-bf97-721d4b983e58" providerId="ADAL" clId="{D7B9D09B-0FF5-9148-82FA-F6633DCDBEB6}" dt="2025-11-15T04:48:26.659" v="2591" actId="1037"/>
          <ac:picMkLst>
            <pc:docMk/>
            <pc:sldMk cId="1426788358" sldId="267"/>
            <ac:picMk id="5" creationId="{0A2B6A14-2C61-7F07-9DCA-B9C4B7829F2F}"/>
          </ac:picMkLst>
        </pc:picChg>
        <pc:picChg chg="add del mod">
          <ac:chgData name="Debopriyo Biswas" userId="1bf774b1-dc89-40ed-bf97-721d4b983e58" providerId="ADAL" clId="{D7B9D09B-0FF5-9148-82FA-F6633DCDBEB6}" dt="2025-11-15T04:48:11.286" v="2563" actId="1036"/>
          <ac:picMkLst>
            <pc:docMk/>
            <pc:sldMk cId="1426788358" sldId="267"/>
            <ac:picMk id="7" creationId="{88EDD28D-2480-C611-D984-496CEC1D2BC8}"/>
          </ac:picMkLst>
        </pc:picChg>
      </pc:sldChg>
      <pc:sldChg chg="addSp modSp add mod ord modTransition">
        <pc:chgData name="Debopriyo Biswas" userId="1bf774b1-dc89-40ed-bf97-721d4b983e58" providerId="ADAL" clId="{D7B9D09B-0FF5-9148-82FA-F6633DCDBEB6}" dt="2025-11-15T08:52:38.230" v="4082"/>
        <pc:sldMkLst>
          <pc:docMk/>
          <pc:sldMk cId="3043362989" sldId="268"/>
        </pc:sldMkLst>
        <pc:spChg chg="mod">
          <ac:chgData name="Debopriyo Biswas" userId="1bf774b1-dc89-40ed-bf97-721d4b983e58" providerId="ADAL" clId="{D7B9D09B-0FF5-9148-82FA-F6633DCDBEB6}" dt="2025-11-15T04:53:16.785" v="2664" actId="20577"/>
          <ac:spMkLst>
            <pc:docMk/>
            <pc:sldMk cId="3043362989" sldId="268"/>
            <ac:spMk id="2" creationId="{9E3C8608-E45A-B72B-3DCC-54315B9B9672}"/>
          </ac:spMkLst>
        </pc:spChg>
        <pc:spChg chg="mod">
          <ac:chgData name="Debopriyo Biswas" userId="1bf774b1-dc89-40ed-bf97-721d4b983e58" providerId="ADAL" clId="{D7B9D09B-0FF5-9148-82FA-F6633DCDBEB6}" dt="2025-11-15T08:52:38.230" v="4082"/>
          <ac:spMkLst>
            <pc:docMk/>
            <pc:sldMk cId="3043362989" sldId="268"/>
            <ac:spMk id="9" creationId="{CFA3CC45-02B9-1609-4F4C-6560CD71F7A3}"/>
          </ac:spMkLst>
        </pc:spChg>
        <pc:picChg chg="add mod modCrop">
          <ac:chgData name="Debopriyo Biswas" userId="1bf774b1-dc89-40ed-bf97-721d4b983e58" providerId="ADAL" clId="{D7B9D09B-0FF5-9148-82FA-F6633DCDBEB6}" dt="2025-11-15T08:51:18.242" v="4066" actId="14100"/>
          <ac:picMkLst>
            <pc:docMk/>
            <pc:sldMk cId="3043362989" sldId="268"/>
            <ac:picMk id="3" creationId="{9A6257DB-6535-CA0E-7F64-A34014BB7FEE}"/>
          </ac:picMkLst>
        </pc:picChg>
        <pc:picChg chg="add mod modCrop">
          <ac:chgData name="Debopriyo Biswas" userId="1bf774b1-dc89-40ed-bf97-721d4b983e58" providerId="ADAL" clId="{D7B9D09B-0FF5-9148-82FA-F6633DCDBEB6}" dt="2025-11-15T08:51:18.242" v="4066" actId="14100"/>
          <ac:picMkLst>
            <pc:docMk/>
            <pc:sldMk cId="3043362989" sldId="268"/>
            <ac:picMk id="4" creationId="{3E5F2708-2CCC-4ED3-4976-28BCB0998EB6}"/>
          </ac:picMkLst>
        </pc:picChg>
        <pc:picChg chg="mod">
          <ac:chgData name="Debopriyo Biswas" userId="1bf774b1-dc89-40ed-bf97-721d4b983e58" providerId="ADAL" clId="{D7B9D09B-0FF5-9148-82FA-F6633DCDBEB6}" dt="2025-11-15T08:50:30.888" v="4050" actId="1076"/>
          <ac:picMkLst>
            <pc:docMk/>
            <pc:sldMk cId="3043362989" sldId="268"/>
            <ac:picMk id="5" creationId="{1630C066-35B2-CAE5-BC63-A84BCDA63215}"/>
          </ac:picMkLst>
        </pc:picChg>
        <pc:picChg chg="mod">
          <ac:chgData name="Debopriyo Biswas" userId="1bf774b1-dc89-40ed-bf97-721d4b983e58" providerId="ADAL" clId="{D7B9D09B-0FF5-9148-82FA-F6633DCDBEB6}" dt="2025-11-15T08:50:27.711" v="4049" actId="1076"/>
          <ac:picMkLst>
            <pc:docMk/>
            <pc:sldMk cId="3043362989" sldId="268"/>
            <ac:picMk id="7" creationId="{0A3C79C9-79EE-103E-FEC5-1BBA34F42F5A}"/>
          </ac:picMkLst>
        </pc:picChg>
      </pc:sldChg>
      <pc:sldChg chg="addSp delSp modSp new mod ord modTransition modAnim">
        <pc:chgData name="Debopriyo Biswas" userId="1bf774b1-dc89-40ed-bf97-721d4b983e58" providerId="ADAL" clId="{D7B9D09B-0FF5-9148-82FA-F6633DCDBEB6}" dt="2025-11-16T18:26:44.354" v="5008" actId="207"/>
        <pc:sldMkLst>
          <pc:docMk/>
          <pc:sldMk cId="1769041896" sldId="269"/>
        </pc:sldMkLst>
        <pc:spChg chg="del mod">
          <ac:chgData name="Debopriyo Biswas" userId="1bf774b1-dc89-40ed-bf97-721d4b983e58" providerId="ADAL" clId="{D7B9D09B-0FF5-9148-82FA-F6633DCDBEB6}" dt="2025-11-15T05:35:27.145" v="3048" actId="478"/>
          <ac:spMkLst>
            <pc:docMk/>
            <pc:sldMk cId="1769041896" sldId="269"/>
            <ac:spMk id="2" creationId="{ED7B3C8E-F95D-1E45-FDDA-41180B6A2955}"/>
          </ac:spMkLst>
        </pc:spChg>
        <pc:spChg chg="add mod">
          <ac:chgData name="Debopriyo Biswas" userId="1bf774b1-dc89-40ed-bf97-721d4b983e58" providerId="ADAL" clId="{D7B9D09B-0FF5-9148-82FA-F6633DCDBEB6}" dt="2025-11-16T18:26:44.354" v="5008" actId="207"/>
          <ac:spMkLst>
            <pc:docMk/>
            <pc:sldMk cId="1769041896" sldId="269"/>
            <ac:spMk id="2" creationId="{FDC80A1A-D105-9B1F-E3F8-8882D1DD236E}"/>
          </ac:spMkLst>
        </pc:spChg>
        <pc:spChg chg="del">
          <ac:chgData name="Debopriyo Biswas" userId="1bf774b1-dc89-40ed-bf97-721d4b983e58" providerId="ADAL" clId="{D7B9D09B-0FF5-9148-82FA-F6633DCDBEB6}" dt="2025-11-15T05:36:00.964" v="3050"/>
          <ac:spMkLst>
            <pc:docMk/>
            <pc:sldMk cId="1769041896" sldId="269"/>
            <ac:spMk id="3" creationId="{144B4EC1-B01B-5FEB-314F-E066D75ADC1E}"/>
          </ac:spMkLst>
        </pc:spChg>
        <pc:spChg chg="add del mod">
          <ac:chgData name="Debopriyo Biswas" userId="1bf774b1-dc89-40ed-bf97-721d4b983e58" providerId="ADAL" clId="{D7B9D09B-0FF5-9148-82FA-F6633DCDBEB6}" dt="2025-11-15T05:35:29.150" v="3049" actId="478"/>
          <ac:spMkLst>
            <pc:docMk/>
            <pc:sldMk cId="1769041896" sldId="269"/>
            <ac:spMk id="5" creationId="{C67117C9-92EA-4BD3-1D4E-05C2559CA3B2}"/>
          </ac:spMkLst>
        </pc:spChg>
        <pc:spChg chg="add mod">
          <ac:chgData name="Debopriyo Biswas" userId="1bf774b1-dc89-40ed-bf97-721d4b983e58" providerId="ADAL" clId="{D7B9D09B-0FF5-9148-82FA-F6633DCDBEB6}" dt="2025-11-15T05:40:10.903" v="3160" actId="14838"/>
          <ac:spMkLst>
            <pc:docMk/>
            <pc:sldMk cId="1769041896" sldId="269"/>
            <ac:spMk id="7" creationId="{1099AFB0-97E0-330D-5BEA-E4E06D18A0A3}"/>
          </ac:spMkLst>
        </pc:spChg>
        <pc:picChg chg="add mod">
          <ac:chgData name="Debopriyo Biswas" userId="1bf774b1-dc89-40ed-bf97-721d4b983e58" providerId="ADAL" clId="{D7B9D09B-0FF5-9148-82FA-F6633DCDBEB6}" dt="2025-11-15T05:36:12.725" v="3053" actId="14100"/>
          <ac:picMkLst>
            <pc:docMk/>
            <pc:sldMk cId="1769041896" sldId="269"/>
            <ac:picMk id="6" creationId="{9EB3CC0A-3F93-6858-5472-192385CD45F4}"/>
          </ac:picMkLst>
        </pc:picChg>
      </pc:sldChg>
      <pc:sldChg chg="addSp delSp modSp add mod ord modTransition setBg">
        <pc:chgData name="Debopriyo Biswas" userId="1bf774b1-dc89-40ed-bf97-721d4b983e58" providerId="ADAL" clId="{D7B9D09B-0FF5-9148-82FA-F6633DCDBEB6}" dt="2025-11-15T09:00:00.946" v="4209" actId="20577"/>
        <pc:sldMkLst>
          <pc:docMk/>
          <pc:sldMk cId="3703924963" sldId="270"/>
        </pc:sldMkLst>
        <pc:spChg chg="del">
          <ac:chgData name="Debopriyo Biswas" userId="1bf774b1-dc89-40ed-bf97-721d4b983e58" providerId="ADAL" clId="{D7B9D09B-0FF5-9148-82FA-F6633DCDBEB6}" dt="2025-11-15T05:22:56.255" v="2731" actId="478"/>
          <ac:spMkLst>
            <pc:docMk/>
            <pc:sldMk cId="3703924963" sldId="270"/>
            <ac:spMk id="2" creationId="{67F9D54D-9679-4802-9083-79E759312F5A}"/>
          </ac:spMkLst>
        </pc:spChg>
        <pc:spChg chg="del mod">
          <ac:chgData name="Debopriyo Biswas" userId="1bf774b1-dc89-40ed-bf97-721d4b983e58" providerId="ADAL" clId="{D7B9D09B-0FF5-9148-82FA-F6633DCDBEB6}" dt="2025-11-15T08:14:10.759" v="3945" actId="478"/>
          <ac:spMkLst>
            <pc:docMk/>
            <pc:sldMk cId="3703924963" sldId="270"/>
            <ac:spMk id="3" creationId="{7AE88D1C-8BD8-4079-AF9D-8392158C7801}"/>
          </ac:spMkLst>
        </pc:spChg>
        <pc:spChg chg="del mod">
          <ac:chgData name="Debopriyo Biswas" userId="1bf774b1-dc89-40ed-bf97-721d4b983e58" providerId="ADAL" clId="{D7B9D09B-0FF5-9148-82FA-F6633DCDBEB6}" dt="2025-11-15T08:14:28.468" v="3951" actId="478"/>
          <ac:spMkLst>
            <pc:docMk/>
            <pc:sldMk cId="3703924963" sldId="270"/>
            <ac:spMk id="5" creationId="{848555E8-19B9-41D2-967E-A0045D56C144}"/>
          </ac:spMkLst>
        </pc:spChg>
        <pc:spChg chg="del mod topLvl">
          <ac:chgData name="Debopriyo Biswas" userId="1bf774b1-dc89-40ed-bf97-721d4b983e58" providerId="ADAL" clId="{D7B9D09B-0FF5-9148-82FA-F6633DCDBEB6}" dt="2025-11-15T08:14:36.215" v="3952" actId="478"/>
          <ac:spMkLst>
            <pc:docMk/>
            <pc:sldMk cId="3703924963" sldId="270"/>
            <ac:spMk id="8" creationId="{57A9AA05-D1F9-4844-AB7F-FCF02B32389F}"/>
          </ac:spMkLst>
        </pc:spChg>
        <pc:spChg chg="del mod">
          <ac:chgData name="Debopriyo Biswas" userId="1bf774b1-dc89-40ed-bf97-721d4b983e58" providerId="ADAL" clId="{D7B9D09B-0FF5-9148-82FA-F6633DCDBEB6}" dt="2025-11-15T08:14:21.460" v="3949" actId="478"/>
          <ac:spMkLst>
            <pc:docMk/>
            <pc:sldMk cId="3703924963" sldId="270"/>
            <ac:spMk id="11" creationId="{34F773F7-AEBF-4E50-9155-DEF08EA15031}"/>
          </ac:spMkLst>
        </pc:spChg>
        <pc:spChg chg="add del mod">
          <ac:chgData name="Debopriyo Biswas" userId="1bf774b1-dc89-40ed-bf97-721d4b983e58" providerId="ADAL" clId="{D7B9D09B-0FF5-9148-82FA-F6633DCDBEB6}" dt="2025-11-15T05:22:59.070" v="2734" actId="478"/>
          <ac:spMkLst>
            <pc:docMk/>
            <pc:sldMk cId="3703924963" sldId="270"/>
            <ac:spMk id="13" creationId="{E4E78F8D-C94C-4CCC-01B3-F57FE64F009F}"/>
          </ac:spMkLst>
        </pc:spChg>
        <pc:spChg chg="add mod">
          <ac:chgData name="Debopriyo Biswas" userId="1bf774b1-dc89-40ed-bf97-721d4b983e58" providerId="ADAL" clId="{D7B9D09B-0FF5-9148-82FA-F6633DCDBEB6}" dt="2025-11-15T05:22:57.618" v="2733"/>
          <ac:spMkLst>
            <pc:docMk/>
            <pc:sldMk cId="3703924963" sldId="270"/>
            <ac:spMk id="14" creationId="{AA954617-7628-C70F-3ABE-E09D80505D3B}"/>
          </ac:spMkLst>
        </pc:spChg>
        <pc:spChg chg="add mod">
          <ac:chgData name="Debopriyo Biswas" userId="1bf774b1-dc89-40ed-bf97-721d4b983e58" providerId="ADAL" clId="{D7B9D09B-0FF5-9148-82FA-F6633DCDBEB6}" dt="2025-11-15T09:00:00.946" v="4209" actId="20577"/>
          <ac:spMkLst>
            <pc:docMk/>
            <pc:sldMk cId="3703924963" sldId="270"/>
            <ac:spMk id="15" creationId="{35F3701C-3E81-1032-BF65-B5D8280A4164}"/>
          </ac:spMkLst>
        </pc:spChg>
        <pc:spChg chg="add del mod">
          <ac:chgData name="Debopriyo Biswas" userId="1bf774b1-dc89-40ed-bf97-721d4b983e58" providerId="ADAL" clId="{D7B9D09B-0FF5-9148-82FA-F6633DCDBEB6}" dt="2025-11-15T08:14:17.691" v="3948" actId="478"/>
          <ac:spMkLst>
            <pc:docMk/>
            <pc:sldMk cId="3703924963" sldId="270"/>
            <ac:spMk id="16" creationId="{F9774BE2-AD7B-1035-BCD6-11CB980A9FD4}"/>
          </ac:spMkLst>
        </pc:spChg>
        <pc:spChg chg="add del mod">
          <ac:chgData name="Debopriyo Biswas" userId="1bf774b1-dc89-40ed-bf97-721d4b983e58" providerId="ADAL" clId="{D7B9D09B-0FF5-9148-82FA-F6633DCDBEB6}" dt="2025-11-15T08:14:13.727" v="3946" actId="478"/>
          <ac:spMkLst>
            <pc:docMk/>
            <pc:sldMk cId="3703924963" sldId="270"/>
            <ac:spMk id="24" creationId="{09A2CD73-9189-A813-6ABE-91D7753E0C91}"/>
          </ac:spMkLst>
        </pc:spChg>
        <pc:grpChg chg="del">
          <ac:chgData name="Debopriyo Biswas" userId="1bf774b1-dc89-40ed-bf97-721d4b983e58" providerId="ADAL" clId="{D7B9D09B-0FF5-9148-82FA-F6633DCDBEB6}" dt="2025-11-15T05:25:01.508" v="2742" actId="165"/>
          <ac:grpSpMkLst>
            <pc:docMk/>
            <pc:sldMk cId="3703924963" sldId="270"/>
            <ac:grpSpMk id="7" creationId="{907941D7-54C2-BEC5-0B3D-20A2B7B22BDD}"/>
          </ac:grpSpMkLst>
        </pc:grpChg>
        <pc:picChg chg="del mod topLvl modCrop">
          <ac:chgData name="Debopriyo Biswas" userId="1bf774b1-dc89-40ed-bf97-721d4b983e58" providerId="ADAL" clId="{D7B9D09B-0FF5-9148-82FA-F6633DCDBEB6}" dt="2025-11-15T08:14:36.215" v="3952" actId="478"/>
          <ac:picMkLst>
            <pc:docMk/>
            <pc:sldMk cId="3703924963" sldId="270"/>
            <ac:picMk id="9" creationId="{00000000-0000-0000-0000-000000000000}"/>
          </ac:picMkLst>
        </pc:picChg>
        <pc:cxnChg chg="del">
          <ac:chgData name="Debopriyo Biswas" userId="1bf774b1-dc89-40ed-bf97-721d4b983e58" providerId="ADAL" clId="{D7B9D09B-0FF5-9148-82FA-F6633DCDBEB6}" dt="2025-11-15T08:14:28.468" v="3951" actId="478"/>
          <ac:cxnSpMkLst>
            <pc:docMk/>
            <pc:sldMk cId="3703924963" sldId="270"/>
            <ac:cxnSpMk id="6" creationId="{D5460F3B-3D28-4E2A-BB1D-6582563F7BB4}"/>
          </ac:cxnSpMkLst>
        </pc:cxnChg>
        <pc:cxnChg chg="del">
          <ac:chgData name="Debopriyo Biswas" userId="1bf774b1-dc89-40ed-bf97-721d4b983e58" providerId="ADAL" clId="{D7B9D09B-0FF5-9148-82FA-F6633DCDBEB6}" dt="2025-11-15T08:14:23.136" v="3950" actId="478"/>
          <ac:cxnSpMkLst>
            <pc:docMk/>
            <pc:sldMk cId="3703924963" sldId="270"/>
            <ac:cxnSpMk id="10" creationId="{CDF039C5-3C76-4E77-92AD-407B41ABAF32}"/>
          </ac:cxnSpMkLst>
        </pc:cxnChg>
        <pc:cxnChg chg="add del mod">
          <ac:chgData name="Debopriyo Biswas" userId="1bf774b1-dc89-40ed-bf97-721d4b983e58" providerId="ADAL" clId="{D7B9D09B-0FF5-9148-82FA-F6633DCDBEB6}" dt="2025-11-15T08:14:28.468" v="3951" actId="478"/>
          <ac:cxnSpMkLst>
            <pc:docMk/>
            <pc:sldMk cId="3703924963" sldId="270"/>
            <ac:cxnSpMk id="18" creationId="{48453A3E-D47E-3D06-2143-3E8340A38FBD}"/>
          </ac:cxnSpMkLst>
        </pc:cxnChg>
        <pc:cxnChg chg="add del mod">
          <ac:chgData name="Debopriyo Biswas" userId="1bf774b1-dc89-40ed-bf97-721d4b983e58" providerId="ADAL" clId="{D7B9D09B-0FF5-9148-82FA-F6633DCDBEB6}" dt="2025-11-15T08:14:15.929" v="3947" actId="478"/>
          <ac:cxnSpMkLst>
            <pc:docMk/>
            <pc:sldMk cId="3703924963" sldId="270"/>
            <ac:cxnSpMk id="20" creationId="{2762A63C-FC8B-F7D6-3007-8A1D5FCDABCB}"/>
          </ac:cxnSpMkLst>
        </pc:cxnChg>
      </pc:sldChg>
      <pc:sldChg chg="add del mod ord modTransition setBg modShow">
        <pc:chgData name="Debopriyo Biswas" userId="1bf774b1-dc89-40ed-bf97-721d4b983e58" providerId="ADAL" clId="{D7B9D09B-0FF5-9148-82FA-F6633DCDBEB6}" dt="2025-11-16T18:29:35.853" v="5189" actId="2696"/>
        <pc:sldMkLst>
          <pc:docMk/>
          <pc:sldMk cId="1798109494" sldId="271"/>
        </pc:sldMkLst>
      </pc:sldChg>
      <pc:sldChg chg="delSp modSp add del mod ord modTransition setBg modShow">
        <pc:chgData name="Debopriyo Biswas" userId="1bf774b1-dc89-40ed-bf97-721d4b983e58" providerId="ADAL" clId="{D7B9D09B-0FF5-9148-82FA-F6633DCDBEB6}" dt="2025-11-16T18:29:35.854" v="5191" actId="2696"/>
        <pc:sldMkLst>
          <pc:docMk/>
          <pc:sldMk cId="3762205509" sldId="272"/>
        </pc:sldMkLst>
        <pc:spChg chg="mod">
          <ac:chgData name="Debopriyo Biswas" userId="1bf774b1-dc89-40ed-bf97-721d4b983e58" providerId="ADAL" clId="{D7B9D09B-0FF5-9148-82FA-F6633DCDBEB6}" dt="2025-11-15T06:17:34.244" v="3337" actId="1076"/>
          <ac:spMkLst>
            <pc:docMk/>
            <pc:sldMk cId="3762205509" sldId="272"/>
            <ac:spMk id="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31:54.827" v="3047" actId="1076"/>
          <ac:spMkLst>
            <pc:docMk/>
            <pc:sldMk cId="3762205509" sldId="272"/>
            <ac:spMk id="10" creationId="{00000000-0000-0000-0000-000000000000}"/>
          </ac:spMkLst>
        </pc:spChg>
        <pc:spChg chg="del mod">
          <ac:chgData name="Debopriyo Biswas" userId="1bf774b1-dc89-40ed-bf97-721d4b983e58" providerId="ADAL" clId="{D7B9D09B-0FF5-9148-82FA-F6633DCDBEB6}" dt="2025-11-15T06:17:23.800" v="3334" actId="478"/>
          <ac:spMkLst>
            <pc:docMk/>
            <pc:sldMk cId="3762205509" sldId="272"/>
            <ac:spMk id="24" creationId="{00000000-0000-0000-0000-000000000000}"/>
          </ac:spMkLst>
        </pc:spChg>
        <pc:picChg chg="del">
          <ac:chgData name="Debopriyo Biswas" userId="1bf774b1-dc89-40ed-bf97-721d4b983e58" providerId="ADAL" clId="{D7B9D09B-0FF5-9148-82FA-F6633DCDBEB6}" dt="2025-11-15T06:17:19.553" v="3333" actId="478"/>
          <ac:picMkLst>
            <pc:docMk/>
            <pc:sldMk cId="3762205509" sldId="272"/>
            <ac:picMk id="19" creationId="{00000000-0000-0000-0000-000000000000}"/>
          </ac:picMkLst>
        </pc:picChg>
        <pc:cxnChg chg="mod">
          <ac:chgData name="Debopriyo Biswas" userId="1bf774b1-dc89-40ed-bf97-721d4b983e58" providerId="ADAL" clId="{D7B9D09B-0FF5-9148-82FA-F6633DCDBEB6}" dt="2025-11-15T06:17:39.188" v="3338" actId="14100"/>
          <ac:cxnSpMkLst>
            <pc:docMk/>
            <pc:sldMk cId="3762205509" sldId="272"/>
            <ac:cxnSpMk id="5" creationId="{00000000-0000-0000-0000-000000000000}"/>
          </ac:cxnSpMkLst>
        </pc:cxnChg>
        <pc:cxnChg chg="mod">
          <ac:chgData name="Debopriyo Biswas" userId="1bf774b1-dc89-40ed-bf97-721d4b983e58" providerId="ADAL" clId="{D7B9D09B-0FF5-9148-82FA-F6633DCDBEB6}" dt="2025-11-15T05:31:21.820" v="3043" actId="14100"/>
          <ac:cxnSpMkLst>
            <pc:docMk/>
            <pc:sldMk cId="3762205509" sldId="272"/>
            <ac:cxnSpMk id="11" creationId="{00000000-0000-0000-0000-000000000000}"/>
          </ac:cxnSpMkLst>
        </pc:cxnChg>
        <pc:cxnChg chg="del">
          <ac:chgData name="Debopriyo Biswas" userId="1bf774b1-dc89-40ed-bf97-721d4b983e58" providerId="ADAL" clId="{D7B9D09B-0FF5-9148-82FA-F6633DCDBEB6}" dt="2025-11-15T06:17:25.007" v="3335" actId="478"/>
          <ac:cxnSpMkLst>
            <pc:docMk/>
            <pc:sldMk cId="3762205509" sldId="272"/>
            <ac:cxnSpMk id="21" creationId="{00000000-0000-0000-0000-000000000000}"/>
          </ac:cxnSpMkLst>
        </pc:cxnChg>
      </pc:sldChg>
      <pc:sldChg chg="modSp add del mod modShow">
        <pc:chgData name="Debopriyo Biswas" userId="1bf774b1-dc89-40ed-bf97-721d4b983e58" providerId="ADAL" clId="{D7B9D09B-0FF5-9148-82FA-F6633DCDBEB6}" dt="2025-11-16T18:29:35.857" v="5192" actId="2696"/>
        <pc:sldMkLst>
          <pc:docMk/>
          <pc:sldMk cId="161203426" sldId="273"/>
        </pc:sldMkLst>
        <pc:spChg chg="mod">
          <ac:chgData name="Debopriyo Biswas" userId="1bf774b1-dc89-40ed-bf97-721d4b983e58" providerId="ADAL" clId="{D7B9D09B-0FF5-9148-82FA-F6633DCDBEB6}" dt="2025-11-15T05:45:28.475" v="3189" actId="2711"/>
          <ac:spMkLst>
            <pc:docMk/>
            <pc:sldMk cId="161203426" sldId="273"/>
            <ac:spMk id="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28.475" v="3189" actId="2711"/>
          <ac:spMkLst>
            <pc:docMk/>
            <pc:sldMk cId="161203426" sldId="273"/>
            <ac:spMk id="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28.475" v="3189" actId="2711"/>
          <ac:spMkLst>
            <pc:docMk/>
            <pc:sldMk cId="161203426" sldId="273"/>
            <ac:spMk id="5" creationId="{00000000-0000-0000-0000-000000000000}"/>
          </ac:spMkLst>
        </pc:spChg>
      </pc:sldChg>
      <pc:sldChg chg="modSp add del mod modShow">
        <pc:chgData name="Debopriyo Biswas" userId="1bf774b1-dc89-40ed-bf97-721d4b983e58" providerId="ADAL" clId="{D7B9D09B-0FF5-9148-82FA-F6633DCDBEB6}" dt="2025-11-16T18:29:35.854" v="5190" actId="2696"/>
        <pc:sldMkLst>
          <pc:docMk/>
          <pc:sldMk cId="4092799844" sldId="274"/>
        </pc:sldMkLst>
        <pc:spChg chg="mod">
          <ac:chgData name="Debopriyo Biswas" userId="1bf774b1-dc89-40ed-bf97-721d4b983e58" providerId="ADAL" clId="{D7B9D09B-0FF5-9148-82FA-F6633DCDBEB6}" dt="2025-11-15T05:45:35.989" v="3190" actId="2711"/>
          <ac:spMkLst>
            <pc:docMk/>
            <pc:sldMk cId="4092799844" sldId="274"/>
            <ac:spMk id="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35.989" v="3190" actId="2711"/>
          <ac:spMkLst>
            <pc:docMk/>
            <pc:sldMk cId="4092799844" sldId="274"/>
            <ac:spMk id="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35.989" v="3190" actId="2711"/>
          <ac:spMkLst>
            <pc:docMk/>
            <pc:sldMk cId="4092799844" sldId="274"/>
            <ac:spMk id="5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35.989" v="3190" actId="2711"/>
          <ac:spMkLst>
            <pc:docMk/>
            <pc:sldMk cId="4092799844" sldId="274"/>
            <ac:spMk id="6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7:35.625" v="3210" actId="120"/>
          <ac:spMkLst>
            <pc:docMk/>
            <pc:sldMk cId="4092799844" sldId="274"/>
            <ac:spMk id="7" creationId="{00000000-0000-0000-0000-000000000000}"/>
          </ac:spMkLst>
        </pc:spChg>
      </pc:sldChg>
      <pc:sldChg chg="modSp add del mod modShow">
        <pc:chgData name="Debopriyo Biswas" userId="1bf774b1-dc89-40ed-bf97-721d4b983e58" providerId="ADAL" clId="{D7B9D09B-0FF5-9148-82FA-F6633DCDBEB6}" dt="2025-11-16T18:29:35.875" v="5193" actId="2696"/>
        <pc:sldMkLst>
          <pc:docMk/>
          <pc:sldMk cId="349365686" sldId="275"/>
        </pc:sldMkLst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5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6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7:50.509" v="3214" actId="20577"/>
          <ac:spMkLst>
            <pc:docMk/>
            <pc:sldMk cId="349365686" sldId="275"/>
            <ac:spMk id="7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19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20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44.938" v="3191" actId="2711"/>
          <ac:spMkLst>
            <pc:docMk/>
            <pc:sldMk cId="349365686" sldId="275"/>
            <ac:spMk id="21" creationId="{00000000-0000-0000-0000-000000000000}"/>
          </ac:spMkLst>
        </pc:spChg>
        <pc:cxnChg chg="mod">
          <ac:chgData name="Debopriyo Biswas" userId="1bf774b1-dc89-40ed-bf97-721d4b983e58" providerId="ADAL" clId="{D7B9D09B-0FF5-9148-82FA-F6633DCDBEB6}" dt="2025-11-15T05:47:21.910" v="3208"/>
          <ac:cxnSpMkLst>
            <pc:docMk/>
            <pc:sldMk cId="349365686" sldId="275"/>
            <ac:cxnSpMk id="8" creationId="{00000000-0000-0000-0000-000000000000}"/>
          </ac:cxnSpMkLst>
        </pc:cxnChg>
        <pc:cxnChg chg="mod">
          <ac:chgData name="Debopriyo Biswas" userId="1bf774b1-dc89-40ed-bf97-721d4b983e58" providerId="ADAL" clId="{D7B9D09B-0FF5-9148-82FA-F6633DCDBEB6}" dt="2025-11-15T05:45:44.938" v="3191" actId="2711"/>
          <ac:cxnSpMkLst>
            <pc:docMk/>
            <pc:sldMk cId="349365686" sldId="275"/>
            <ac:cxnSpMk id="22" creationId="{00000000-0000-0000-0000-000000000000}"/>
          </ac:cxnSpMkLst>
        </pc:cxnChg>
      </pc:sldChg>
      <pc:sldChg chg="addSp delSp modSp add del mod modShow">
        <pc:chgData name="Debopriyo Biswas" userId="1bf774b1-dc89-40ed-bf97-721d4b983e58" providerId="ADAL" clId="{D7B9D09B-0FF5-9148-82FA-F6633DCDBEB6}" dt="2025-11-16T18:29:35.852" v="5188" actId="2696"/>
        <pc:sldMkLst>
          <pc:docMk/>
          <pc:sldMk cId="1261556897" sldId="276"/>
        </pc:sldMkLst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2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3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5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6" creationId="{00000000-0000-0000-0000-000000000000}"/>
          </ac:spMkLst>
        </pc:spChg>
        <pc:spChg chg="add del mod">
          <ac:chgData name="Debopriyo Biswas" userId="1bf774b1-dc89-40ed-bf97-721d4b983e58" providerId="ADAL" clId="{D7B9D09B-0FF5-9148-82FA-F6633DCDBEB6}" dt="2025-11-15T05:48:18.198" v="3220" actId="478"/>
          <ac:spMkLst>
            <pc:docMk/>
            <pc:sldMk cId="1261556897" sldId="276"/>
            <ac:spMk id="7" creationId="{00000000-0000-0000-0000-000000000000}"/>
          </ac:spMkLst>
        </pc:spChg>
        <pc:spChg chg="add del mod">
          <ac:chgData name="Debopriyo Biswas" userId="1bf774b1-dc89-40ed-bf97-721d4b983e58" providerId="ADAL" clId="{D7B9D09B-0FF5-9148-82FA-F6633DCDBEB6}" dt="2025-11-15T05:48:10.480" v="3218" actId="478"/>
          <ac:spMkLst>
            <pc:docMk/>
            <pc:sldMk cId="1261556897" sldId="276"/>
            <ac:spMk id="11" creationId="{9FD7BCEC-1D62-8BCC-2A25-C5CE24A9A5BF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19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20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21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5:50.865" v="3192" actId="2711"/>
          <ac:spMkLst>
            <pc:docMk/>
            <pc:sldMk cId="1261556897" sldId="276"/>
            <ac:spMk id="28" creationId="{00000000-0000-0000-0000-000000000000}"/>
          </ac:spMkLst>
        </pc:spChg>
        <pc:spChg chg="mod">
          <ac:chgData name="Debopriyo Biswas" userId="1bf774b1-dc89-40ed-bf97-721d4b983e58" providerId="ADAL" clId="{D7B9D09B-0FF5-9148-82FA-F6633DCDBEB6}" dt="2025-11-15T05:46:39.932" v="3193" actId="14100"/>
          <ac:spMkLst>
            <pc:docMk/>
            <pc:sldMk cId="1261556897" sldId="276"/>
            <ac:spMk id="29" creationId="{00000000-0000-0000-0000-000000000000}"/>
          </ac:spMkLst>
        </pc:spChg>
        <pc:picChg chg="add del mod">
          <ac:chgData name="Debopriyo Biswas" userId="1bf774b1-dc89-40ed-bf97-721d4b983e58" providerId="ADAL" clId="{D7B9D09B-0FF5-9148-82FA-F6633DCDBEB6}" dt="2025-11-15T05:48:16.427" v="3219" actId="167"/>
          <ac:picMkLst>
            <pc:docMk/>
            <pc:sldMk cId="1261556897" sldId="276"/>
            <ac:picMk id="4" creationId="{00000000-0000-0000-0000-000000000000}"/>
          </ac:picMkLst>
        </pc:picChg>
        <pc:cxnChg chg="del mod">
          <ac:chgData name="Debopriyo Biswas" userId="1bf774b1-dc89-40ed-bf97-721d4b983e58" providerId="ADAL" clId="{D7B9D09B-0FF5-9148-82FA-F6633DCDBEB6}" dt="2025-11-15T05:48:20.239" v="3221" actId="478"/>
          <ac:cxnSpMkLst>
            <pc:docMk/>
            <pc:sldMk cId="1261556897" sldId="276"/>
            <ac:cxnSpMk id="8" creationId="{00000000-0000-0000-0000-000000000000}"/>
          </ac:cxnSpMkLst>
        </pc:cxnChg>
        <pc:cxnChg chg="mod">
          <ac:chgData name="Debopriyo Biswas" userId="1bf774b1-dc89-40ed-bf97-721d4b983e58" providerId="ADAL" clId="{D7B9D09B-0FF5-9148-82FA-F6633DCDBEB6}" dt="2025-11-15T05:46:39.932" v="3193" actId="14100"/>
          <ac:cxnSpMkLst>
            <pc:docMk/>
            <pc:sldMk cId="1261556897" sldId="276"/>
            <ac:cxnSpMk id="30" creationId="{00000000-0000-0000-0000-000000000000}"/>
          </ac:cxnSpMkLst>
        </pc:cxnChg>
      </pc:sldChg>
      <pc:sldChg chg="addSp delSp modSp new mod modTransition">
        <pc:chgData name="Debopriyo Biswas" userId="1bf774b1-dc89-40ed-bf97-721d4b983e58" providerId="ADAL" clId="{D7B9D09B-0FF5-9148-82FA-F6633DCDBEB6}" dt="2025-11-15T08:25:51.236" v="3972" actId="1076"/>
        <pc:sldMkLst>
          <pc:docMk/>
          <pc:sldMk cId="1876680558" sldId="277"/>
        </pc:sldMkLst>
        <pc:spChg chg="mod">
          <ac:chgData name="Debopriyo Biswas" userId="1bf774b1-dc89-40ed-bf97-721d4b983e58" providerId="ADAL" clId="{D7B9D09B-0FF5-9148-82FA-F6633DCDBEB6}" dt="2025-11-15T08:25:45.353" v="3970" actId="14838"/>
          <ac:spMkLst>
            <pc:docMk/>
            <pc:sldMk cId="1876680558" sldId="277"/>
            <ac:spMk id="2" creationId="{93A1BBF3-4A21-91EE-96F2-CEE0A0F8DC44}"/>
          </ac:spMkLst>
        </pc:spChg>
        <pc:spChg chg="del">
          <ac:chgData name="Debopriyo Biswas" userId="1bf774b1-dc89-40ed-bf97-721d4b983e58" providerId="ADAL" clId="{D7B9D09B-0FF5-9148-82FA-F6633DCDBEB6}" dt="2025-11-15T06:14:36.070" v="3301" actId="478"/>
          <ac:spMkLst>
            <pc:docMk/>
            <pc:sldMk cId="1876680558" sldId="277"/>
            <ac:spMk id="3" creationId="{432E5752-AC4C-A702-A433-2403733C3B42}"/>
          </ac:spMkLst>
        </pc:spChg>
        <pc:spChg chg="add">
          <ac:chgData name="Debopriyo Biswas" userId="1bf774b1-dc89-40ed-bf97-721d4b983e58" providerId="ADAL" clId="{D7B9D09B-0FF5-9148-82FA-F6633DCDBEB6}" dt="2025-11-15T06:11:22.757" v="3223"/>
          <ac:spMkLst>
            <pc:docMk/>
            <pc:sldMk cId="1876680558" sldId="277"/>
            <ac:spMk id="4" creationId="{0D9BB0C6-C3A2-4996-EF6B-86AE43567EEB}"/>
          </ac:spMkLst>
        </pc:spChg>
        <pc:spChg chg="add mod">
          <ac:chgData name="Debopriyo Biswas" userId="1bf774b1-dc89-40ed-bf97-721d4b983e58" providerId="ADAL" clId="{D7B9D09B-0FF5-9148-82FA-F6633DCDBEB6}" dt="2025-11-15T06:11:59.995" v="3228"/>
          <ac:spMkLst>
            <pc:docMk/>
            <pc:sldMk cId="1876680558" sldId="277"/>
            <ac:spMk id="6" creationId="{65C9D762-FB90-D1F5-B939-3AE559E62FF5}"/>
          </ac:spMkLst>
        </pc:spChg>
        <pc:spChg chg="add mod">
          <ac:chgData name="Debopriyo Biswas" userId="1bf774b1-dc89-40ed-bf97-721d4b983e58" providerId="ADAL" clId="{D7B9D09B-0FF5-9148-82FA-F6633DCDBEB6}" dt="2025-11-15T06:16:38.417" v="3331" actId="1076"/>
          <ac:spMkLst>
            <pc:docMk/>
            <pc:sldMk cId="1876680558" sldId="277"/>
            <ac:spMk id="9" creationId="{34A5AE52-2CAE-D926-0B58-B0513807A953}"/>
          </ac:spMkLst>
        </pc:spChg>
        <pc:picChg chg="add del mod">
          <ac:chgData name="Debopriyo Biswas" userId="1bf774b1-dc89-40ed-bf97-721d4b983e58" providerId="ADAL" clId="{D7B9D09B-0FF5-9148-82FA-F6633DCDBEB6}" dt="2025-11-15T06:11:56.538" v="3227" actId="478"/>
          <ac:picMkLst>
            <pc:docMk/>
            <pc:sldMk cId="1876680558" sldId="277"/>
            <ac:picMk id="5" creationId="{AF06CA93-6DBB-E81B-5EB8-B9FDB6EB5613}"/>
          </ac:picMkLst>
        </pc:picChg>
        <pc:picChg chg="add del mod modCrop">
          <ac:chgData name="Debopriyo Biswas" userId="1bf774b1-dc89-40ed-bf97-721d4b983e58" providerId="ADAL" clId="{D7B9D09B-0FF5-9148-82FA-F6633DCDBEB6}" dt="2025-11-15T08:25:51.236" v="3972" actId="1076"/>
          <ac:picMkLst>
            <pc:docMk/>
            <pc:sldMk cId="1876680558" sldId="277"/>
            <ac:picMk id="7" creationId="{AA3D32E7-FE05-0A9A-2B31-37E75CEB89C0}"/>
          </ac:picMkLst>
        </pc:picChg>
        <pc:cxnChg chg="add mod">
          <ac:chgData name="Debopriyo Biswas" userId="1bf774b1-dc89-40ed-bf97-721d4b983e58" providerId="ADAL" clId="{D7B9D09B-0FF5-9148-82FA-F6633DCDBEB6}" dt="2025-11-15T06:16:48.326" v="3332" actId="14100"/>
          <ac:cxnSpMkLst>
            <pc:docMk/>
            <pc:sldMk cId="1876680558" sldId="277"/>
            <ac:cxnSpMk id="8" creationId="{B7F24F68-80B0-8E5E-9F99-3AAD5CDB274B}"/>
          </ac:cxnSpMkLst>
        </pc:cxnChg>
      </pc:sldChg>
      <pc:sldChg chg="addSp modSp new mod modTransition">
        <pc:chgData name="Debopriyo Biswas" userId="1bf774b1-dc89-40ed-bf97-721d4b983e58" providerId="ADAL" clId="{D7B9D09B-0FF5-9148-82FA-F6633DCDBEB6}" dt="2025-11-15T08:27:01.459" v="3978" actId="1076"/>
        <pc:sldMkLst>
          <pc:docMk/>
          <pc:sldMk cId="2281847467" sldId="278"/>
        </pc:sldMkLst>
        <pc:spChg chg="add">
          <ac:chgData name="Debopriyo Biswas" userId="1bf774b1-dc89-40ed-bf97-721d4b983e58" providerId="ADAL" clId="{D7B9D09B-0FF5-9148-82FA-F6633DCDBEB6}" dt="2025-11-15T06:25:27.909" v="3346"/>
          <ac:spMkLst>
            <pc:docMk/>
            <pc:sldMk cId="2281847467" sldId="278"/>
            <ac:spMk id="4" creationId="{8838947E-4D58-90FC-6C3D-EC808C48A36C}"/>
          </ac:spMkLst>
        </pc:spChg>
        <pc:spChg chg="add mod">
          <ac:chgData name="Debopriyo Biswas" userId="1bf774b1-dc89-40ed-bf97-721d4b983e58" providerId="ADAL" clId="{D7B9D09B-0FF5-9148-82FA-F6633DCDBEB6}" dt="2025-11-15T08:27:01.459" v="3978" actId="1076"/>
          <ac:spMkLst>
            <pc:docMk/>
            <pc:sldMk cId="2281847467" sldId="278"/>
            <ac:spMk id="6" creationId="{BD8F3B0B-DCA5-1A24-A941-7E5698F69EB5}"/>
          </ac:spMkLst>
        </pc:spChg>
        <pc:spChg chg="add mod">
          <ac:chgData name="Debopriyo Biswas" userId="1bf774b1-dc89-40ed-bf97-721d4b983e58" providerId="ADAL" clId="{D7B9D09B-0FF5-9148-82FA-F6633DCDBEB6}" dt="2025-11-15T08:26:39.890" v="3976" actId="1076"/>
          <ac:spMkLst>
            <pc:docMk/>
            <pc:sldMk cId="2281847467" sldId="278"/>
            <ac:spMk id="8" creationId="{440C9B6C-633C-7092-AEDB-6F449DEE4F47}"/>
          </ac:spMkLst>
        </pc:spChg>
        <pc:spChg chg="add mod">
          <ac:chgData name="Debopriyo Biswas" userId="1bf774b1-dc89-40ed-bf97-721d4b983e58" providerId="ADAL" clId="{D7B9D09B-0FF5-9148-82FA-F6633DCDBEB6}" dt="2025-11-15T08:25:16.962" v="3963" actId="1076"/>
          <ac:spMkLst>
            <pc:docMk/>
            <pc:sldMk cId="2281847467" sldId="278"/>
            <ac:spMk id="14" creationId="{20DCF798-5D3A-80C6-9C43-D72F1AE7EAA9}"/>
          </ac:spMkLst>
        </pc:spChg>
        <pc:picChg chg="add mod modCrop">
          <ac:chgData name="Debopriyo Biswas" userId="1bf774b1-dc89-40ed-bf97-721d4b983e58" providerId="ADAL" clId="{D7B9D09B-0FF5-9148-82FA-F6633DCDBEB6}" dt="2025-11-15T08:26:12.680" v="3973" actId="18131"/>
          <ac:picMkLst>
            <pc:docMk/>
            <pc:sldMk cId="2281847467" sldId="278"/>
            <ac:picMk id="5" creationId="{0AAD5A82-9838-5E01-40DC-879EF3A300AC}"/>
          </ac:picMkLst>
        </pc:picChg>
        <pc:cxnChg chg="add mod">
          <ac:chgData name="Debopriyo Biswas" userId="1bf774b1-dc89-40ed-bf97-721d4b983e58" providerId="ADAL" clId="{D7B9D09B-0FF5-9148-82FA-F6633DCDBEB6}" dt="2025-11-15T08:26:44.498" v="3977" actId="14100"/>
          <ac:cxnSpMkLst>
            <pc:docMk/>
            <pc:sldMk cId="2281847467" sldId="278"/>
            <ac:cxnSpMk id="7" creationId="{2795F313-91CE-43F5-27E7-8775CB30AEDA}"/>
          </ac:cxnSpMkLst>
        </pc:cxnChg>
        <pc:cxnChg chg="add mod">
          <ac:chgData name="Debopriyo Biswas" userId="1bf774b1-dc89-40ed-bf97-721d4b983e58" providerId="ADAL" clId="{D7B9D09B-0FF5-9148-82FA-F6633DCDBEB6}" dt="2025-11-15T08:26:23.876" v="3974" actId="14100"/>
          <ac:cxnSpMkLst>
            <pc:docMk/>
            <pc:sldMk cId="2281847467" sldId="278"/>
            <ac:cxnSpMk id="15" creationId="{60B90554-3D1B-4F7F-2FCE-C197AE008323}"/>
          </ac:cxnSpMkLst>
        </pc:cxnChg>
      </pc:sldChg>
      <pc:sldChg chg="addSp delSp modSp new mod ord modTransition">
        <pc:chgData name="Debopriyo Biswas" userId="1bf774b1-dc89-40ed-bf97-721d4b983e58" providerId="ADAL" clId="{D7B9D09B-0FF5-9148-82FA-F6633DCDBEB6}" dt="2025-11-15T07:02:00.880" v="3496"/>
        <pc:sldMkLst>
          <pc:docMk/>
          <pc:sldMk cId="1395117575" sldId="279"/>
        </pc:sldMkLst>
        <pc:spChg chg="mod">
          <ac:chgData name="Debopriyo Biswas" userId="1bf774b1-dc89-40ed-bf97-721d4b983e58" providerId="ADAL" clId="{D7B9D09B-0FF5-9148-82FA-F6633DCDBEB6}" dt="2025-11-15T06:43:48.215" v="3420" actId="20577"/>
          <ac:spMkLst>
            <pc:docMk/>
            <pc:sldMk cId="1395117575" sldId="279"/>
            <ac:spMk id="2" creationId="{4112B158-67BF-0CF5-8CFD-B2CAAC921DD0}"/>
          </ac:spMkLst>
        </pc:spChg>
        <pc:spChg chg="del">
          <ac:chgData name="Debopriyo Biswas" userId="1bf774b1-dc89-40ed-bf97-721d4b983e58" providerId="ADAL" clId="{D7B9D09B-0FF5-9148-82FA-F6633DCDBEB6}" dt="2025-11-15T06:42:01.939" v="3358" actId="478"/>
          <ac:spMkLst>
            <pc:docMk/>
            <pc:sldMk cId="1395117575" sldId="279"/>
            <ac:spMk id="3" creationId="{3E552E77-7CB9-4853-E475-073DAE5BA026}"/>
          </ac:spMkLst>
        </pc:spChg>
        <pc:spChg chg="add mod">
          <ac:chgData name="Debopriyo Biswas" userId="1bf774b1-dc89-40ed-bf97-721d4b983e58" providerId="ADAL" clId="{D7B9D09B-0FF5-9148-82FA-F6633DCDBEB6}" dt="2025-11-15T06:51:29.256" v="3422" actId="1076"/>
          <ac:spMkLst>
            <pc:docMk/>
            <pc:sldMk cId="1395117575" sldId="279"/>
            <ac:spMk id="4" creationId="{2ED86DA1-D75A-7D03-241F-490ED556900C}"/>
          </ac:spMkLst>
        </pc:spChg>
        <pc:picChg chg="add mod">
          <ac:chgData name="Debopriyo Biswas" userId="1bf774b1-dc89-40ed-bf97-721d4b983e58" providerId="ADAL" clId="{D7B9D09B-0FF5-9148-82FA-F6633DCDBEB6}" dt="2025-11-15T06:43:21.927" v="3377" actId="1076"/>
          <ac:picMkLst>
            <pc:docMk/>
            <pc:sldMk cId="1395117575" sldId="279"/>
            <ac:picMk id="11266" creationId="{9460B04C-F19D-68D8-202F-40470B1582E4}"/>
          </ac:picMkLst>
        </pc:picChg>
      </pc:sldChg>
      <pc:sldChg chg="addSp delSp modSp add del mod">
        <pc:chgData name="Debopriyo Biswas" userId="1bf774b1-dc89-40ed-bf97-721d4b983e58" providerId="ADAL" clId="{D7B9D09B-0FF5-9148-82FA-F6633DCDBEB6}" dt="2025-11-15T08:53:49.031" v="4086" actId="2696"/>
        <pc:sldMkLst>
          <pc:docMk/>
          <pc:sldMk cId="3487066671" sldId="280"/>
        </pc:sldMkLst>
        <pc:spChg chg="add mod">
          <ac:chgData name="Debopriyo Biswas" userId="1bf774b1-dc89-40ed-bf97-721d4b983e58" providerId="ADAL" clId="{D7B9D09B-0FF5-9148-82FA-F6633DCDBEB6}" dt="2025-11-15T07:00:41.460" v="3492" actId="20577"/>
          <ac:spMkLst>
            <pc:docMk/>
            <pc:sldMk cId="3487066671" sldId="280"/>
            <ac:spMk id="8" creationId="{CCD70205-A4EC-021F-9A3A-B5C99C11071C}"/>
          </ac:spMkLst>
        </pc:spChg>
        <pc:spChg chg="mod">
          <ac:chgData name="Debopriyo Biswas" userId="1bf774b1-dc89-40ed-bf97-721d4b983e58" providerId="ADAL" clId="{D7B9D09B-0FF5-9148-82FA-F6633DCDBEB6}" dt="2025-11-15T08:53:42.909" v="4085" actId="207"/>
          <ac:spMkLst>
            <pc:docMk/>
            <pc:sldMk cId="3487066671" sldId="280"/>
            <ac:spMk id="9" creationId="{A57736EF-4C20-0A31-2EF3-F1F407CB0E2E}"/>
          </ac:spMkLst>
        </pc:spChg>
        <pc:picChg chg="del">
          <ac:chgData name="Debopriyo Biswas" userId="1bf774b1-dc89-40ed-bf97-721d4b983e58" providerId="ADAL" clId="{D7B9D09B-0FF5-9148-82FA-F6633DCDBEB6}" dt="2025-11-15T07:00:07.251" v="3487" actId="478"/>
          <ac:picMkLst>
            <pc:docMk/>
            <pc:sldMk cId="3487066671" sldId="280"/>
            <ac:picMk id="4" creationId="{6C621BFA-F6E7-38F8-77A3-A962EC29F1E8}"/>
          </ac:picMkLst>
        </pc:picChg>
        <pc:picChg chg="add mod">
          <ac:chgData name="Debopriyo Biswas" userId="1bf774b1-dc89-40ed-bf97-721d4b983e58" providerId="ADAL" clId="{D7B9D09B-0FF5-9148-82FA-F6633DCDBEB6}" dt="2025-11-15T06:59:49.783" v="3483"/>
          <ac:picMkLst>
            <pc:docMk/>
            <pc:sldMk cId="3487066671" sldId="280"/>
            <ac:picMk id="6" creationId="{A7A0470B-B76C-4C47-3AE6-3CF22C39D1D6}"/>
          </ac:picMkLst>
        </pc:picChg>
        <pc:picChg chg="del">
          <ac:chgData name="Debopriyo Biswas" userId="1bf774b1-dc89-40ed-bf97-721d4b983e58" providerId="ADAL" clId="{D7B9D09B-0FF5-9148-82FA-F6633DCDBEB6}" dt="2025-11-15T07:00:06.352" v="3486" actId="478"/>
          <ac:picMkLst>
            <pc:docMk/>
            <pc:sldMk cId="3487066671" sldId="280"/>
            <ac:picMk id="7" creationId="{FD56C6C9-D2BD-542C-72BE-99B0610A55E5}"/>
          </ac:picMkLst>
        </pc:picChg>
      </pc:sldChg>
      <pc:sldChg chg="addSp delSp modSp new mod modTransition">
        <pc:chgData name="Debopriyo Biswas" userId="1bf774b1-dc89-40ed-bf97-721d4b983e58" providerId="ADAL" clId="{D7B9D09B-0FF5-9148-82FA-F6633DCDBEB6}" dt="2025-11-15T08:10:04.426" v="3943"/>
        <pc:sldMkLst>
          <pc:docMk/>
          <pc:sldMk cId="846836476" sldId="281"/>
        </pc:sldMkLst>
        <pc:spChg chg="mod">
          <ac:chgData name="Debopriyo Biswas" userId="1bf774b1-dc89-40ed-bf97-721d4b983e58" providerId="ADAL" clId="{D7B9D09B-0FF5-9148-82FA-F6633DCDBEB6}" dt="2025-11-15T07:23:25.171" v="3726" actId="20577"/>
          <ac:spMkLst>
            <pc:docMk/>
            <pc:sldMk cId="846836476" sldId="281"/>
            <ac:spMk id="2" creationId="{C79755E9-AB24-BF4E-52B9-CDBC4D2F400D}"/>
          </ac:spMkLst>
        </pc:spChg>
        <pc:spChg chg="add del">
          <ac:chgData name="Debopriyo Biswas" userId="1bf774b1-dc89-40ed-bf97-721d4b983e58" providerId="ADAL" clId="{D7B9D09B-0FF5-9148-82FA-F6633DCDBEB6}" dt="2025-11-15T07:37:05.365" v="3764"/>
          <ac:spMkLst>
            <pc:docMk/>
            <pc:sldMk cId="846836476" sldId="281"/>
            <ac:spMk id="3" creationId="{326DC185-00FA-9747-8FED-B93AAACB9A24}"/>
          </ac:spMkLst>
        </pc:spChg>
        <pc:spChg chg="add del mod">
          <ac:chgData name="Debopriyo Biswas" userId="1bf774b1-dc89-40ed-bf97-721d4b983e58" providerId="ADAL" clId="{D7B9D09B-0FF5-9148-82FA-F6633DCDBEB6}" dt="2025-11-15T08:09:19.998" v="3937" actId="478"/>
          <ac:spMkLst>
            <pc:docMk/>
            <pc:sldMk cId="846836476" sldId="281"/>
            <ac:spMk id="7" creationId="{C13DC1C3-104F-D9E1-1550-A1B859120E33}"/>
          </ac:spMkLst>
        </pc:spChg>
        <pc:spChg chg="add del mod">
          <ac:chgData name="Debopriyo Biswas" userId="1bf774b1-dc89-40ed-bf97-721d4b983e58" providerId="ADAL" clId="{D7B9D09B-0FF5-9148-82FA-F6633DCDBEB6}" dt="2025-11-15T07:38:54.433" v="3773" actId="478"/>
          <ac:spMkLst>
            <pc:docMk/>
            <pc:sldMk cId="846836476" sldId="281"/>
            <ac:spMk id="10" creationId="{72D7AAB8-252E-A5B4-1EF2-08FA3929E51E}"/>
          </ac:spMkLst>
        </pc:spChg>
        <pc:spChg chg="add del mod">
          <ac:chgData name="Debopriyo Biswas" userId="1bf774b1-dc89-40ed-bf97-721d4b983e58" providerId="ADAL" clId="{D7B9D09B-0FF5-9148-82FA-F6633DCDBEB6}" dt="2025-11-15T08:09:19.998" v="3937" actId="478"/>
          <ac:spMkLst>
            <pc:docMk/>
            <pc:sldMk cId="846836476" sldId="281"/>
            <ac:spMk id="15" creationId="{1CE25FC5-90DD-6258-A08B-2536BDB27924}"/>
          </ac:spMkLst>
        </pc:spChg>
        <pc:spChg chg="add mod">
          <ac:chgData name="Debopriyo Biswas" userId="1bf774b1-dc89-40ed-bf97-721d4b983e58" providerId="ADAL" clId="{D7B9D09B-0FF5-9148-82FA-F6633DCDBEB6}" dt="2025-11-15T08:04:07.785" v="3872" actId="20577"/>
          <ac:spMkLst>
            <pc:docMk/>
            <pc:sldMk cId="846836476" sldId="281"/>
            <ac:spMk id="26" creationId="{B28FC0B7-F921-CD70-B773-085BA117C70D}"/>
          </ac:spMkLst>
        </pc:spChg>
        <pc:spChg chg="add del mod">
          <ac:chgData name="Debopriyo Biswas" userId="1bf774b1-dc89-40ed-bf97-721d4b983e58" providerId="ADAL" clId="{D7B9D09B-0FF5-9148-82FA-F6633DCDBEB6}" dt="2025-11-15T08:09:13.843" v="3936" actId="478"/>
          <ac:spMkLst>
            <pc:docMk/>
            <pc:sldMk cId="846836476" sldId="281"/>
            <ac:spMk id="28" creationId="{F90B1E2B-64F3-00E9-27AF-0ABE92758665}"/>
          </ac:spMkLst>
        </pc:spChg>
        <pc:spChg chg="add del mod">
          <ac:chgData name="Debopriyo Biswas" userId="1bf774b1-dc89-40ed-bf97-721d4b983e58" providerId="ADAL" clId="{D7B9D09B-0FF5-9148-82FA-F6633DCDBEB6}" dt="2025-11-15T08:09:24.739" v="3939" actId="478"/>
          <ac:spMkLst>
            <pc:docMk/>
            <pc:sldMk cId="846836476" sldId="281"/>
            <ac:spMk id="30" creationId="{866AFFF6-43CB-91C0-9D15-97EF7FEFF909}"/>
          </ac:spMkLst>
        </pc:spChg>
        <pc:picChg chg="add">
          <ac:chgData name="Debopriyo Biswas" userId="1bf774b1-dc89-40ed-bf97-721d4b983e58" providerId="ADAL" clId="{D7B9D09B-0FF5-9148-82FA-F6633DCDBEB6}" dt="2025-11-15T07:35:02.216" v="3759"/>
          <ac:picMkLst>
            <pc:docMk/>
            <pc:sldMk cId="846836476" sldId="281"/>
            <ac:picMk id="4" creationId="{5595A156-47F6-549D-15A3-38A6DF14076A}"/>
          </ac:picMkLst>
        </pc:picChg>
        <pc:picChg chg="add mod">
          <ac:chgData name="Debopriyo Biswas" userId="1bf774b1-dc89-40ed-bf97-721d4b983e58" providerId="ADAL" clId="{D7B9D09B-0FF5-9148-82FA-F6633DCDBEB6}" dt="2025-11-15T07:37:36.005" v="3768" actId="1076"/>
          <ac:picMkLst>
            <pc:docMk/>
            <pc:sldMk cId="846836476" sldId="281"/>
            <ac:picMk id="5" creationId="{21EA17C3-88F0-4B95-0D16-DD3400670AC2}"/>
          </ac:picMkLst>
        </pc:picChg>
        <pc:picChg chg="add del mod">
          <ac:chgData name="Debopriyo Biswas" userId="1bf774b1-dc89-40ed-bf97-721d4b983e58" providerId="ADAL" clId="{D7B9D09B-0FF5-9148-82FA-F6633DCDBEB6}" dt="2025-11-15T08:09:21.795" v="3938" actId="478"/>
          <ac:picMkLst>
            <pc:docMk/>
            <pc:sldMk cId="846836476" sldId="281"/>
            <ac:picMk id="6" creationId="{81EBBF77-9C8F-F751-292B-FED92814D5BC}"/>
          </ac:picMkLst>
        </pc:picChg>
        <pc:picChg chg="add del mod">
          <ac:chgData name="Debopriyo Biswas" userId="1bf774b1-dc89-40ed-bf97-721d4b983e58" providerId="ADAL" clId="{D7B9D09B-0FF5-9148-82FA-F6633DCDBEB6}" dt="2025-11-15T08:09:13.843" v="3936" actId="478"/>
          <ac:picMkLst>
            <pc:docMk/>
            <pc:sldMk cId="846836476" sldId="281"/>
            <ac:picMk id="27" creationId="{E9873CCB-712B-E2CC-4CE2-423F105276B6}"/>
          </ac:picMkLst>
        </pc:picChg>
        <pc:cxnChg chg="add del mod">
          <ac:chgData name="Debopriyo Biswas" userId="1bf774b1-dc89-40ed-bf97-721d4b983e58" providerId="ADAL" clId="{D7B9D09B-0FF5-9148-82FA-F6633DCDBEB6}" dt="2025-11-15T07:40:40" v="3792" actId="478"/>
          <ac:cxnSpMkLst>
            <pc:docMk/>
            <pc:sldMk cId="846836476" sldId="281"/>
            <ac:cxnSpMk id="8" creationId="{6828288F-C04B-7DB0-8952-080CB3DE49B1}"/>
          </ac:cxnSpMkLst>
        </pc:cxnChg>
        <pc:cxnChg chg="add del mod">
          <ac:chgData name="Debopriyo Biswas" userId="1bf774b1-dc89-40ed-bf97-721d4b983e58" providerId="ADAL" clId="{D7B9D09B-0FF5-9148-82FA-F6633DCDBEB6}" dt="2025-11-15T07:41:29.449" v="3800" actId="478"/>
          <ac:cxnSpMkLst>
            <pc:docMk/>
            <pc:sldMk cId="846836476" sldId="281"/>
            <ac:cxnSpMk id="9" creationId="{03DD58D2-EAA9-ADB2-4592-D056DBC48A1B}"/>
          </ac:cxnSpMkLst>
        </pc:cxnChg>
        <pc:cxnChg chg="add del mod">
          <ac:chgData name="Debopriyo Biswas" userId="1bf774b1-dc89-40ed-bf97-721d4b983e58" providerId="ADAL" clId="{D7B9D09B-0FF5-9148-82FA-F6633DCDBEB6}" dt="2025-11-15T08:09:19.998" v="3937" actId="478"/>
          <ac:cxnSpMkLst>
            <pc:docMk/>
            <pc:sldMk cId="846836476" sldId="281"/>
            <ac:cxnSpMk id="16" creationId="{756A82CD-4ED6-4B28-D655-3E68EA2E7CC3}"/>
          </ac:cxnSpMkLst>
        </pc:cxnChg>
        <pc:cxnChg chg="add del mod">
          <ac:chgData name="Debopriyo Biswas" userId="1bf774b1-dc89-40ed-bf97-721d4b983e58" providerId="ADAL" clId="{D7B9D09B-0FF5-9148-82FA-F6633DCDBEB6}" dt="2025-11-15T08:09:19.998" v="3937" actId="478"/>
          <ac:cxnSpMkLst>
            <pc:docMk/>
            <pc:sldMk cId="846836476" sldId="281"/>
            <ac:cxnSpMk id="21" creationId="{8B4D9B3A-E276-B8DF-3C2A-8D7B47227090}"/>
          </ac:cxnSpMkLst>
        </pc:cxnChg>
      </pc:sldChg>
      <pc:sldChg chg="addSp delSp modSp new del mod modShow">
        <pc:chgData name="Debopriyo Biswas" userId="1bf774b1-dc89-40ed-bf97-721d4b983e58" providerId="ADAL" clId="{D7B9D09B-0FF5-9148-82FA-F6633DCDBEB6}" dt="2025-11-16T18:29:35.852" v="5187" actId="2696"/>
        <pc:sldMkLst>
          <pc:docMk/>
          <pc:sldMk cId="1837917197" sldId="282"/>
        </pc:sldMkLst>
        <pc:spChg chg="del">
          <ac:chgData name="Debopriyo Biswas" userId="1bf774b1-dc89-40ed-bf97-721d4b983e58" providerId="ADAL" clId="{D7B9D09B-0FF5-9148-82FA-F6633DCDBEB6}" dt="2025-11-15T07:27:47.851" v="3728" actId="478"/>
          <ac:spMkLst>
            <pc:docMk/>
            <pc:sldMk cId="1837917197" sldId="282"/>
            <ac:spMk id="2" creationId="{0A6093D5-9005-74E9-6DE4-B1BE83B15750}"/>
          </ac:spMkLst>
        </pc:spChg>
        <pc:spChg chg="del">
          <ac:chgData name="Debopriyo Biswas" userId="1bf774b1-dc89-40ed-bf97-721d4b983e58" providerId="ADAL" clId="{D7B9D09B-0FF5-9148-82FA-F6633DCDBEB6}" dt="2025-11-15T07:27:49.692" v="3729" actId="478"/>
          <ac:spMkLst>
            <pc:docMk/>
            <pc:sldMk cId="1837917197" sldId="282"/>
            <ac:spMk id="3" creationId="{929C7B24-9CF2-543B-17F6-FEC3473252E7}"/>
          </ac:spMkLst>
        </pc:spChg>
        <pc:spChg chg="add">
          <ac:chgData name="Debopriyo Biswas" userId="1bf774b1-dc89-40ed-bf97-721d4b983e58" providerId="ADAL" clId="{D7B9D09B-0FF5-9148-82FA-F6633DCDBEB6}" dt="2025-11-15T07:27:51.480" v="3730"/>
          <ac:spMkLst>
            <pc:docMk/>
            <pc:sldMk cId="1837917197" sldId="282"/>
            <ac:spMk id="4" creationId="{F97A433C-A290-DEF0-D05D-6EF98AA4EEAC}"/>
          </ac:spMkLst>
        </pc:spChg>
        <pc:picChg chg="add mod modCrop">
          <ac:chgData name="Debopriyo Biswas" userId="1bf774b1-dc89-40ed-bf97-721d4b983e58" providerId="ADAL" clId="{D7B9D09B-0FF5-9148-82FA-F6633DCDBEB6}" dt="2025-11-15T07:30:22.631" v="3756" actId="1076"/>
          <ac:picMkLst>
            <pc:docMk/>
            <pc:sldMk cId="1837917197" sldId="282"/>
            <ac:picMk id="5" creationId="{86AAD2D5-BBD8-BA59-BE02-CCAE42F1C27A}"/>
          </ac:picMkLst>
        </pc:picChg>
        <pc:picChg chg="add mod modCrop">
          <ac:chgData name="Debopriyo Biswas" userId="1bf774b1-dc89-40ed-bf97-721d4b983e58" providerId="ADAL" clId="{D7B9D09B-0FF5-9148-82FA-F6633DCDBEB6}" dt="2025-11-15T07:30:15.517" v="3753" actId="1076"/>
          <ac:picMkLst>
            <pc:docMk/>
            <pc:sldMk cId="1837917197" sldId="282"/>
            <ac:picMk id="6" creationId="{B314B0C5-E229-5C7A-F674-1875BC057151}"/>
          </ac:picMkLst>
        </pc:picChg>
        <pc:picChg chg="add mod">
          <ac:chgData name="Debopriyo Biswas" userId="1bf774b1-dc89-40ed-bf97-721d4b983e58" providerId="ADAL" clId="{D7B9D09B-0FF5-9148-82FA-F6633DCDBEB6}" dt="2025-11-15T07:30:11.386" v="3752" actId="1076"/>
          <ac:picMkLst>
            <pc:docMk/>
            <pc:sldMk cId="1837917197" sldId="282"/>
            <ac:picMk id="12292" creationId="{B2C9021F-2DE7-BFF7-5E4D-F03DA648FA9F}"/>
          </ac:picMkLst>
        </pc:picChg>
      </pc:sldChg>
      <pc:sldChg chg="add del">
        <pc:chgData name="Debopriyo Biswas" userId="1bf774b1-dc89-40ed-bf97-721d4b983e58" providerId="ADAL" clId="{D7B9D09B-0FF5-9148-82FA-F6633DCDBEB6}" dt="2025-11-15T08:07:26.962" v="3898" actId="2890"/>
        <pc:sldMkLst>
          <pc:docMk/>
          <pc:sldMk cId="3726138327" sldId="283"/>
        </pc:sldMkLst>
      </pc:sldChg>
      <pc:sldChg chg="delSp modSp new del mod">
        <pc:chgData name="Debopriyo Biswas" userId="1bf774b1-dc89-40ed-bf97-721d4b983e58" providerId="ADAL" clId="{D7B9D09B-0FF5-9148-82FA-F6633DCDBEB6}" dt="2025-11-15T08:08:47.937" v="3934" actId="2696"/>
        <pc:sldMkLst>
          <pc:docMk/>
          <pc:sldMk cId="4202247543" sldId="283"/>
        </pc:sldMkLst>
        <pc:spChg chg="mod">
          <ac:chgData name="Debopriyo Biswas" userId="1bf774b1-dc89-40ed-bf97-721d4b983e58" providerId="ADAL" clId="{D7B9D09B-0FF5-9148-82FA-F6633DCDBEB6}" dt="2025-11-15T08:08:05.706" v="3927" actId="403"/>
          <ac:spMkLst>
            <pc:docMk/>
            <pc:sldMk cId="4202247543" sldId="283"/>
            <ac:spMk id="2" creationId="{EE2E73E1-6F63-C079-341B-A8CECF292A21}"/>
          </ac:spMkLst>
        </pc:spChg>
        <pc:spChg chg="del">
          <ac:chgData name="Debopriyo Biswas" userId="1bf774b1-dc89-40ed-bf97-721d4b983e58" providerId="ADAL" clId="{D7B9D09B-0FF5-9148-82FA-F6633DCDBEB6}" dt="2025-11-15T08:07:32.682" v="3900" actId="478"/>
          <ac:spMkLst>
            <pc:docMk/>
            <pc:sldMk cId="4202247543" sldId="283"/>
            <ac:spMk id="3" creationId="{53D7E5E9-C6B0-FCC7-17C6-084DC391B3CF}"/>
          </ac:spMkLst>
        </pc:spChg>
      </pc:sldChg>
      <pc:sldChg chg="addSp delSp modSp add mod">
        <pc:chgData name="Debopriyo Biswas" userId="1bf774b1-dc89-40ed-bf97-721d4b983e58" providerId="ADAL" clId="{D7B9D09B-0FF5-9148-82FA-F6633DCDBEB6}" dt="2025-11-15T08:27:19.854" v="3981" actId="167"/>
        <pc:sldMkLst>
          <pc:docMk/>
          <pc:sldMk cId="267754129" sldId="284"/>
        </pc:sldMkLst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2" creationId="{4814AE0D-B0D7-A438-11CB-65696B96B1B2}"/>
          </ac:spMkLst>
        </pc:spChg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3" creationId="{2C87C880-CF29-2D28-D59C-B393E19FA95A}"/>
          </ac:spMkLst>
        </pc:spChg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4" creationId="{5FF0F81E-2894-4CAA-2E46-A42ADF81B52B}"/>
          </ac:spMkLst>
        </pc:spChg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6" creationId="{7ED6CB61-84EE-1BD6-811E-7DDE420F1ACB}"/>
          </ac:spMkLst>
        </pc:spChg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8" creationId="{0CB3F358-AEDA-8455-2268-ACE0211F65B8}"/>
          </ac:spMkLst>
        </pc:spChg>
        <pc:spChg chg="add mod">
          <ac:chgData name="Debopriyo Biswas" userId="1bf774b1-dc89-40ed-bf97-721d4b983e58" providerId="ADAL" clId="{D7B9D09B-0FF5-9148-82FA-F6633DCDBEB6}" dt="2025-11-15T08:08:37.398" v="3933" actId="403"/>
          <ac:spMkLst>
            <pc:docMk/>
            <pc:sldMk cId="267754129" sldId="284"/>
            <ac:spMk id="9" creationId="{AFD76ABB-CEDD-BE1C-5D39-1937265EB562}"/>
          </ac:spMkLst>
        </pc:spChg>
        <pc:spChg chg="add del">
          <ac:chgData name="Debopriyo Biswas" userId="1bf774b1-dc89-40ed-bf97-721d4b983e58" providerId="ADAL" clId="{D7B9D09B-0FF5-9148-82FA-F6633DCDBEB6}" dt="2025-11-15T08:08:28.388" v="3932" actId="478"/>
          <ac:spMkLst>
            <pc:docMk/>
            <pc:sldMk cId="267754129" sldId="284"/>
            <ac:spMk id="14" creationId="{1A0E9D58-2A9C-D626-94BA-570C6A5876DE}"/>
          </ac:spMkLst>
        </pc:spChg>
        <pc:picChg chg="add del">
          <ac:chgData name="Debopriyo Biswas" userId="1bf774b1-dc89-40ed-bf97-721d4b983e58" providerId="ADAL" clId="{D7B9D09B-0FF5-9148-82FA-F6633DCDBEB6}" dt="2025-11-15T08:27:15.953" v="3979" actId="478"/>
          <ac:picMkLst>
            <pc:docMk/>
            <pc:sldMk cId="267754129" sldId="284"/>
            <ac:picMk id="5" creationId="{3FBA1AA1-91A9-CDD8-9FCA-E61C84D80931}"/>
          </ac:picMkLst>
        </pc:picChg>
        <pc:picChg chg="add mod">
          <ac:chgData name="Debopriyo Biswas" userId="1bf774b1-dc89-40ed-bf97-721d4b983e58" providerId="ADAL" clId="{D7B9D09B-0FF5-9148-82FA-F6633DCDBEB6}" dt="2025-11-15T08:27:19.854" v="3981" actId="167"/>
          <ac:picMkLst>
            <pc:docMk/>
            <pc:sldMk cId="267754129" sldId="284"/>
            <ac:picMk id="10" creationId="{1116585A-5A18-E805-E600-F20BCCDD24E0}"/>
          </ac:picMkLst>
        </pc:picChg>
        <pc:cxnChg chg="add del">
          <ac:chgData name="Debopriyo Biswas" userId="1bf774b1-dc89-40ed-bf97-721d4b983e58" providerId="ADAL" clId="{D7B9D09B-0FF5-9148-82FA-F6633DCDBEB6}" dt="2025-11-15T08:08:28.388" v="3932" actId="478"/>
          <ac:cxnSpMkLst>
            <pc:docMk/>
            <pc:sldMk cId="267754129" sldId="284"/>
            <ac:cxnSpMk id="7" creationId="{8069E41C-6C8C-300F-B1F7-69E45F95AF48}"/>
          </ac:cxnSpMkLst>
        </pc:cxnChg>
        <pc:cxnChg chg="add del">
          <ac:chgData name="Debopriyo Biswas" userId="1bf774b1-dc89-40ed-bf97-721d4b983e58" providerId="ADAL" clId="{D7B9D09B-0FF5-9148-82FA-F6633DCDBEB6}" dt="2025-11-15T08:08:28.388" v="3932" actId="478"/>
          <ac:cxnSpMkLst>
            <pc:docMk/>
            <pc:sldMk cId="267754129" sldId="284"/>
            <ac:cxnSpMk id="15" creationId="{A5002C5F-DD81-F237-ADD9-59080ADAF58A}"/>
          </ac:cxnSpMkLst>
        </pc:cxnChg>
      </pc:sldChg>
      <pc:sldChg chg="delSp modSp add mod modTransition">
        <pc:chgData name="Debopriyo Biswas" userId="1bf774b1-dc89-40ed-bf97-721d4b983e58" providerId="ADAL" clId="{D7B9D09B-0FF5-9148-82FA-F6633DCDBEB6}" dt="2025-11-16T18:28:23.862" v="5182" actId="114"/>
        <pc:sldMkLst>
          <pc:docMk/>
          <pc:sldMk cId="2465994985" sldId="285"/>
        </pc:sldMkLst>
        <pc:spChg chg="mod">
          <ac:chgData name="Debopriyo Biswas" userId="1bf774b1-dc89-40ed-bf97-721d4b983e58" providerId="ADAL" clId="{D7B9D09B-0FF5-9148-82FA-F6633DCDBEB6}" dt="2025-11-16T18:28:23.862" v="5182" actId="114"/>
          <ac:spMkLst>
            <pc:docMk/>
            <pc:sldMk cId="2465994985" sldId="285"/>
            <ac:spMk id="26" creationId="{9BB63E75-6830-25F0-75CF-30B863AAB465}"/>
          </ac:spMkLst>
        </pc:spChg>
        <pc:spChg chg="del">
          <ac:chgData name="Debopriyo Biswas" userId="1bf774b1-dc89-40ed-bf97-721d4b983e58" providerId="ADAL" clId="{D7B9D09B-0FF5-9148-82FA-F6633DCDBEB6}" dt="2025-11-15T08:09:47.430" v="3941" actId="478"/>
          <ac:spMkLst>
            <pc:docMk/>
            <pc:sldMk cId="2465994985" sldId="285"/>
            <ac:spMk id="28" creationId="{9B8EB239-3B0C-AECD-5F79-E9138495E8B3}"/>
          </ac:spMkLst>
        </pc:spChg>
        <pc:picChg chg="del">
          <ac:chgData name="Debopriyo Biswas" userId="1bf774b1-dc89-40ed-bf97-721d4b983e58" providerId="ADAL" clId="{D7B9D09B-0FF5-9148-82FA-F6633DCDBEB6}" dt="2025-11-15T08:09:47.430" v="3941" actId="478"/>
          <ac:picMkLst>
            <pc:docMk/>
            <pc:sldMk cId="2465994985" sldId="285"/>
            <ac:picMk id="27" creationId="{B6902FC2-1EC7-5CC4-5824-3CD0BAAF5330}"/>
          </ac:picMkLst>
        </pc:picChg>
      </pc:sldChg>
      <pc:sldChg chg="addSp modSp add mod modTransition">
        <pc:chgData name="Debopriyo Biswas" userId="1bf774b1-dc89-40ed-bf97-721d4b983e58" providerId="ADAL" clId="{D7B9D09B-0FF5-9148-82FA-F6633DCDBEB6}" dt="2025-11-16T18:34:35.413" v="5389" actId="1076"/>
        <pc:sldMkLst>
          <pc:docMk/>
          <pc:sldMk cId="2782764474" sldId="286"/>
        </pc:sldMkLst>
        <pc:spChg chg="add mod">
          <ac:chgData name="Debopriyo Biswas" userId="1bf774b1-dc89-40ed-bf97-721d4b983e58" providerId="ADAL" clId="{D7B9D09B-0FF5-9148-82FA-F6633DCDBEB6}" dt="2025-11-16T18:34:35.413" v="5389" actId="1076"/>
          <ac:spMkLst>
            <pc:docMk/>
            <pc:sldMk cId="2782764474" sldId="286"/>
            <ac:spMk id="8" creationId="{59461B4E-E8B7-1214-3458-E19039FC93C4}"/>
          </ac:spMkLst>
        </pc:spChg>
        <pc:spChg chg="mod">
          <ac:chgData name="Debopriyo Biswas" userId="1bf774b1-dc89-40ed-bf97-721d4b983e58" providerId="ADAL" clId="{D7B9D09B-0FF5-9148-82FA-F6633DCDBEB6}" dt="2025-11-16T18:31:41.370" v="5271" actId="1076"/>
          <ac:spMkLst>
            <pc:docMk/>
            <pc:sldMk cId="2782764474" sldId="286"/>
            <ac:spMk id="28" creationId="{40CF64E5-62FC-D50F-2AD6-EF376923E2C4}"/>
          </ac:spMkLst>
        </pc:spChg>
        <pc:cxnChg chg="add mod">
          <ac:chgData name="Debopriyo Biswas" userId="1bf774b1-dc89-40ed-bf97-721d4b983e58" providerId="ADAL" clId="{D7B9D09B-0FF5-9148-82FA-F6633DCDBEB6}" dt="2025-11-16T18:33:55.576" v="5357" actId="692"/>
          <ac:cxnSpMkLst>
            <pc:docMk/>
            <pc:sldMk cId="2782764474" sldId="286"/>
            <ac:cxnSpMk id="3" creationId="{C4ADA2ED-D730-A315-AD73-56F7313A0758}"/>
          </ac:cxnSpMkLst>
        </pc:cxnChg>
      </pc:sldChg>
      <pc:sldChg chg="addSp delSp modSp add mod">
        <pc:chgData name="Debopriyo Biswas" userId="1bf774b1-dc89-40ed-bf97-721d4b983e58" providerId="ADAL" clId="{D7B9D09B-0FF5-9148-82FA-F6633DCDBEB6}" dt="2025-11-15T09:00:08.951" v="4210"/>
        <pc:sldMkLst>
          <pc:docMk/>
          <pc:sldMk cId="2586953182" sldId="287"/>
        </pc:sldMkLst>
        <pc:spChg chg="del mod">
          <ac:chgData name="Debopriyo Biswas" userId="1bf774b1-dc89-40ed-bf97-721d4b983e58" providerId="ADAL" clId="{D7B9D09B-0FF5-9148-82FA-F6633DCDBEB6}" dt="2025-11-15T08:19:19.715" v="3956" actId="478"/>
          <ac:spMkLst>
            <pc:docMk/>
            <pc:sldMk cId="2586953182" sldId="287"/>
            <ac:spMk id="3" creationId="{5CDF767D-DE45-8940-2A2A-F923AE414EA3}"/>
          </ac:spMkLst>
        </pc:spChg>
        <pc:spChg chg="add del mod">
          <ac:chgData name="Debopriyo Biswas" userId="1bf774b1-dc89-40ed-bf97-721d4b983e58" providerId="ADAL" clId="{D7B9D09B-0FF5-9148-82FA-F6633DCDBEB6}" dt="2025-11-15T08:19:21.951" v="3957" actId="478"/>
          <ac:spMkLst>
            <pc:docMk/>
            <pc:sldMk cId="2586953182" sldId="287"/>
            <ac:spMk id="7" creationId="{844457BB-807E-D339-DBCC-2C0DDA04CBBA}"/>
          </ac:spMkLst>
        </pc:spChg>
        <pc:spChg chg="mod">
          <ac:chgData name="Debopriyo Biswas" userId="1bf774b1-dc89-40ed-bf97-721d4b983e58" providerId="ADAL" clId="{D7B9D09B-0FF5-9148-82FA-F6633DCDBEB6}" dt="2025-11-15T09:00:08.951" v="4210"/>
          <ac:spMkLst>
            <pc:docMk/>
            <pc:sldMk cId="2586953182" sldId="287"/>
            <ac:spMk id="15" creationId="{AB3BE370-96FC-55AB-2526-3A258BD43B3F}"/>
          </ac:spMkLst>
        </pc:spChg>
      </pc:sldChg>
      <pc:sldChg chg="modSp add">
        <pc:chgData name="Debopriyo Biswas" userId="1bf774b1-dc89-40ed-bf97-721d4b983e58" providerId="ADAL" clId="{D7B9D09B-0FF5-9148-82FA-F6633DCDBEB6}" dt="2025-11-15T09:00:11.554" v="4211"/>
        <pc:sldMkLst>
          <pc:docMk/>
          <pc:sldMk cId="4275082145" sldId="288"/>
        </pc:sldMkLst>
        <pc:spChg chg="mod">
          <ac:chgData name="Debopriyo Biswas" userId="1bf774b1-dc89-40ed-bf97-721d4b983e58" providerId="ADAL" clId="{D7B9D09B-0FF5-9148-82FA-F6633DCDBEB6}" dt="2025-11-15T09:00:11.554" v="4211"/>
          <ac:spMkLst>
            <pc:docMk/>
            <pc:sldMk cId="4275082145" sldId="288"/>
            <ac:spMk id="15" creationId="{BFAC741E-3074-A500-0D61-02C1BAE3F394}"/>
          </ac:spMkLst>
        </pc:spChg>
      </pc:sldChg>
      <pc:sldChg chg="new del">
        <pc:chgData name="Debopriyo Biswas" userId="1bf774b1-dc89-40ed-bf97-721d4b983e58" providerId="ADAL" clId="{D7B9D09B-0FF5-9148-82FA-F6633DCDBEB6}" dt="2025-11-15T08:40:22.157" v="3983" actId="680"/>
        <pc:sldMkLst>
          <pc:docMk/>
          <pc:sldMk cId="2898642618" sldId="289"/>
        </pc:sldMkLst>
      </pc:sldChg>
      <pc:sldChg chg="addSp delSp modSp add mod ord">
        <pc:chgData name="Debopriyo Biswas" userId="1bf774b1-dc89-40ed-bf97-721d4b983e58" providerId="ADAL" clId="{D7B9D09B-0FF5-9148-82FA-F6633DCDBEB6}" dt="2025-11-16T18:34:59.943" v="5400" actId="20577"/>
        <pc:sldMkLst>
          <pc:docMk/>
          <pc:sldMk cId="4021590179" sldId="289"/>
        </pc:sldMkLst>
        <pc:spChg chg="mod">
          <ac:chgData name="Debopriyo Biswas" userId="1bf774b1-dc89-40ed-bf97-721d4b983e58" providerId="ADAL" clId="{D7B9D09B-0FF5-9148-82FA-F6633DCDBEB6}" dt="2025-11-16T18:34:59.943" v="5400" actId="20577"/>
          <ac:spMkLst>
            <pc:docMk/>
            <pc:sldMk cId="4021590179" sldId="289"/>
            <ac:spMk id="2" creationId="{F668C928-ADB7-198C-4C97-ADF0E35068ED}"/>
          </ac:spMkLst>
        </pc:spChg>
        <pc:spChg chg="add del mod">
          <ac:chgData name="Debopriyo Biswas" userId="1bf774b1-dc89-40ed-bf97-721d4b983e58" providerId="ADAL" clId="{D7B9D09B-0FF5-9148-82FA-F6633DCDBEB6}" dt="2025-11-15T08:43:06.723" v="4007" actId="478"/>
          <ac:spMkLst>
            <pc:docMk/>
            <pc:sldMk cId="4021590179" sldId="289"/>
            <ac:spMk id="4" creationId="{8B9C0C86-ED2A-5A7D-6F76-6A4EB4338FA1}"/>
          </ac:spMkLst>
        </pc:spChg>
        <pc:spChg chg="del mod">
          <ac:chgData name="Debopriyo Biswas" userId="1bf774b1-dc89-40ed-bf97-721d4b983e58" providerId="ADAL" clId="{D7B9D09B-0FF5-9148-82FA-F6633DCDBEB6}" dt="2025-11-15T08:57:10.849" v="4118" actId="478"/>
          <ac:spMkLst>
            <pc:docMk/>
            <pc:sldMk cId="4021590179" sldId="289"/>
            <ac:spMk id="9" creationId="{19B0B784-C3DD-ED0D-4A75-AC8EAA755378}"/>
          </ac:spMkLst>
        </pc:spChg>
        <pc:spChg chg="add mod">
          <ac:chgData name="Debopriyo Biswas" userId="1bf774b1-dc89-40ed-bf97-721d4b983e58" providerId="ADAL" clId="{D7B9D09B-0FF5-9148-82FA-F6633DCDBEB6}" dt="2025-11-15T08:58:55.557" v="4175" actId="1076"/>
          <ac:spMkLst>
            <pc:docMk/>
            <pc:sldMk cId="4021590179" sldId="289"/>
            <ac:spMk id="10" creationId="{3C4E4272-91C5-E37D-6D7E-52B23AF691B4}"/>
          </ac:spMkLst>
        </pc:spChg>
        <pc:picChg chg="add mod">
          <ac:chgData name="Debopriyo Biswas" userId="1bf774b1-dc89-40ed-bf97-721d4b983e58" providerId="ADAL" clId="{D7B9D09B-0FF5-9148-82FA-F6633DCDBEB6}" dt="2025-11-15T08:46:48.941" v="4025" actId="167"/>
          <ac:picMkLst>
            <pc:docMk/>
            <pc:sldMk cId="4021590179" sldId="289"/>
            <ac:picMk id="3" creationId="{BC2EC237-7556-8235-21C1-02BF47B3BD7B}"/>
          </ac:picMkLst>
        </pc:picChg>
        <pc:picChg chg="mod">
          <ac:chgData name="Debopriyo Biswas" userId="1bf774b1-dc89-40ed-bf97-721d4b983e58" providerId="ADAL" clId="{D7B9D09B-0FF5-9148-82FA-F6633DCDBEB6}" dt="2025-11-15T08:57:45.549" v="4122" actId="1076"/>
          <ac:picMkLst>
            <pc:docMk/>
            <pc:sldMk cId="4021590179" sldId="289"/>
            <ac:picMk id="5" creationId="{25F14143-ED34-3D1E-1CA8-81900DC458E6}"/>
          </ac:picMkLst>
        </pc:picChg>
        <pc:picChg chg="add mod modCrop">
          <ac:chgData name="Debopriyo Biswas" userId="1bf774b1-dc89-40ed-bf97-721d4b983e58" providerId="ADAL" clId="{D7B9D09B-0FF5-9148-82FA-F6633DCDBEB6}" dt="2025-11-15T08:57:34.746" v="4120" actId="1076"/>
          <ac:picMkLst>
            <pc:docMk/>
            <pc:sldMk cId="4021590179" sldId="289"/>
            <ac:picMk id="6" creationId="{1CAC85DA-77E5-9440-9675-D4A197DC838D}"/>
          </ac:picMkLst>
        </pc:picChg>
        <pc:picChg chg="mod">
          <ac:chgData name="Debopriyo Biswas" userId="1bf774b1-dc89-40ed-bf97-721d4b983e58" providerId="ADAL" clId="{D7B9D09B-0FF5-9148-82FA-F6633DCDBEB6}" dt="2025-11-15T08:57:50.381" v="4131" actId="1038"/>
          <ac:picMkLst>
            <pc:docMk/>
            <pc:sldMk cId="4021590179" sldId="289"/>
            <ac:picMk id="7" creationId="{A168D90E-3115-F517-C75B-758568E1D349}"/>
          </ac:picMkLst>
        </pc:picChg>
        <pc:picChg chg="add mod modCrop">
          <ac:chgData name="Debopriyo Biswas" userId="1bf774b1-dc89-40ed-bf97-721d4b983e58" providerId="ADAL" clId="{D7B9D09B-0FF5-9148-82FA-F6633DCDBEB6}" dt="2025-11-15T08:57:39.378" v="4121" actId="1076"/>
          <ac:picMkLst>
            <pc:docMk/>
            <pc:sldMk cId="4021590179" sldId="289"/>
            <ac:picMk id="8" creationId="{D8088FF8-D877-FCAF-9A1E-4C281D4F1EE7}"/>
          </ac:picMkLst>
        </pc:picChg>
      </pc:sldChg>
      <pc:sldChg chg="addSp delSp modSp add mod">
        <pc:chgData name="Debopriyo Biswas" userId="1bf774b1-dc89-40ed-bf97-721d4b983e58" providerId="ADAL" clId="{D7B9D09B-0FF5-9148-82FA-F6633DCDBEB6}" dt="2025-11-15T08:54:28.804" v="4092"/>
        <pc:sldMkLst>
          <pc:docMk/>
          <pc:sldMk cId="3934771415" sldId="290"/>
        </pc:sldMkLst>
        <pc:picChg chg="add mod">
          <ac:chgData name="Debopriyo Biswas" userId="1bf774b1-dc89-40ed-bf97-721d4b983e58" providerId="ADAL" clId="{D7B9D09B-0FF5-9148-82FA-F6633DCDBEB6}" dt="2025-11-15T08:54:28.804" v="4092"/>
          <ac:picMkLst>
            <pc:docMk/>
            <pc:sldMk cId="3934771415" sldId="290"/>
            <ac:picMk id="4" creationId="{F2C459E9-7E46-83E7-C520-F4C8CC1556E5}"/>
          </ac:picMkLst>
        </pc:picChg>
        <pc:picChg chg="del">
          <ac:chgData name="Debopriyo Biswas" userId="1bf774b1-dc89-40ed-bf97-721d4b983e58" providerId="ADAL" clId="{D7B9D09B-0FF5-9148-82FA-F6633DCDBEB6}" dt="2025-11-15T08:54:28.478" v="4091" actId="478"/>
          <ac:picMkLst>
            <pc:docMk/>
            <pc:sldMk cId="3934771415" sldId="290"/>
            <ac:picMk id="6" creationId="{C6B79DAF-9C72-5DF8-2261-5F760AA80451}"/>
          </ac:picMkLst>
        </pc:picChg>
      </pc:sldChg>
      <pc:sldChg chg="addSp modSp add mod">
        <pc:chgData name="Debopriyo Biswas" userId="1bf774b1-dc89-40ed-bf97-721d4b983e58" providerId="ADAL" clId="{D7B9D09B-0FF5-9148-82FA-F6633DCDBEB6}" dt="2025-11-15T08:54:24.692" v="4090" actId="1076"/>
        <pc:sldMkLst>
          <pc:docMk/>
          <pc:sldMk cId="522216210" sldId="291"/>
        </pc:sldMkLst>
        <pc:picChg chg="add mod">
          <ac:chgData name="Debopriyo Biswas" userId="1bf774b1-dc89-40ed-bf97-721d4b983e58" providerId="ADAL" clId="{D7B9D09B-0FF5-9148-82FA-F6633DCDBEB6}" dt="2025-11-15T08:54:24.692" v="4090" actId="1076"/>
          <ac:picMkLst>
            <pc:docMk/>
            <pc:sldMk cId="522216210" sldId="291"/>
            <ac:picMk id="6" creationId="{404B8517-9F58-B189-3C6D-92D49AFAFDEF}"/>
          </ac:picMkLst>
        </pc:picChg>
      </pc:sldChg>
      <pc:sldChg chg="addSp delSp modSp new mod">
        <pc:chgData name="Debopriyo Biswas" userId="1bf774b1-dc89-40ed-bf97-721d4b983e58" providerId="ADAL" clId="{D7B9D09B-0FF5-9148-82FA-F6633DCDBEB6}" dt="2025-11-15T09:27:40.465" v="4715" actId="20577"/>
        <pc:sldMkLst>
          <pc:docMk/>
          <pc:sldMk cId="3519010919" sldId="292"/>
        </pc:sldMkLst>
        <pc:spChg chg="mod">
          <ac:chgData name="Debopriyo Biswas" userId="1bf774b1-dc89-40ed-bf97-721d4b983e58" providerId="ADAL" clId="{D7B9D09B-0FF5-9148-82FA-F6633DCDBEB6}" dt="2025-11-15T09:19:34.240" v="4485" actId="1076"/>
          <ac:spMkLst>
            <pc:docMk/>
            <pc:sldMk cId="3519010919" sldId="292"/>
            <ac:spMk id="2" creationId="{CE63491A-F7F6-C2C1-16AE-119B94CAE9A0}"/>
          </ac:spMkLst>
        </pc:spChg>
        <pc:spChg chg="mod">
          <ac:chgData name="Debopriyo Biswas" userId="1bf774b1-dc89-40ed-bf97-721d4b983e58" providerId="ADAL" clId="{D7B9D09B-0FF5-9148-82FA-F6633DCDBEB6}" dt="2025-11-15T09:27:40.465" v="4715" actId="20577"/>
          <ac:spMkLst>
            <pc:docMk/>
            <pc:sldMk cId="3519010919" sldId="292"/>
            <ac:spMk id="3" creationId="{058B4812-2C80-284A-A44F-920C6CCBE956}"/>
          </ac:spMkLst>
        </pc:spChg>
        <pc:spChg chg="add mod">
          <ac:chgData name="Debopriyo Biswas" userId="1bf774b1-dc89-40ed-bf97-721d4b983e58" providerId="ADAL" clId="{D7B9D09B-0FF5-9148-82FA-F6633DCDBEB6}" dt="2025-11-15T09:19:38.873" v="4486" actId="1076"/>
          <ac:spMkLst>
            <pc:docMk/>
            <pc:sldMk cId="3519010919" sldId="292"/>
            <ac:spMk id="4" creationId="{328019A1-5A87-6268-7527-AA1B532BBB59}"/>
          </ac:spMkLst>
        </pc:spChg>
        <pc:spChg chg="add mod">
          <ac:chgData name="Debopriyo Biswas" userId="1bf774b1-dc89-40ed-bf97-721d4b983e58" providerId="ADAL" clId="{D7B9D09B-0FF5-9148-82FA-F6633DCDBEB6}" dt="2025-11-15T09:20:26.066" v="4497" actId="1035"/>
          <ac:spMkLst>
            <pc:docMk/>
            <pc:sldMk cId="3519010919" sldId="292"/>
            <ac:spMk id="5" creationId="{79A50B35-925B-9C6A-E0BC-784AE8E77261}"/>
          </ac:spMkLst>
        </pc:spChg>
        <pc:spChg chg="add mod">
          <ac:chgData name="Debopriyo Biswas" userId="1bf774b1-dc89-40ed-bf97-721d4b983e58" providerId="ADAL" clId="{D7B9D09B-0FF5-9148-82FA-F6633DCDBEB6}" dt="2025-11-15T09:20:30.634" v="4498" actId="1076"/>
          <ac:spMkLst>
            <pc:docMk/>
            <pc:sldMk cId="3519010919" sldId="292"/>
            <ac:spMk id="6" creationId="{AEC377B4-5F58-2F2C-EBA8-44FC391CB10C}"/>
          </ac:spMkLst>
        </pc:spChg>
        <pc:spChg chg="add mod">
          <ac:chgData name="Debopriyo Biswas" userId="1bf774b1-dc89-40ed-bf97-721d4b983e58" providerId="ADAL" clId="{D7B9D09B-0FF5-9148-82FA-F6633DCDBEB6}" dt="2025-11-15T09:22:30.356" v="4521" actId="1076"/>
          <ac:spMkLst>
            <pc:docMk/>
            <pc:sldMk cId="3519010919" sldId="292"/>
            <ac:spMk id="7" creationId="{2DA82843-4369-C1F8-2D47-C56C33352ECA}"/>
          </ac:spMkLst>
        </pc:spChg>
        <pc:spChg chg="add mod">
          <ac:chgData name="Debopriyo Biswas" userId="1bf774b1-dc89-40ed-bf97-721d4b983e58" providerId="ADAL" clId="{D7B9D09B-0FF5-9148-82FA-F6633DCDBEB6}" dt="2025-11-15T09:22:27.415" v="4520" actId="1076"/>
          <ac:spMkLst>
            <pc:docMk/>
            <pc:sldMk cId="3519010919" sldId="292"/>
            <ac:spMk id="8" creationId="{2E03B4A8-B534-860B-EC78-392F13638828}"/>
          </ac:spMkLst>
        </pc:spChg>
        <pc:spChg chg="add mod">
          <ac:chgData name="Debopriyo Biswas" userId="1bf774b1-dc89-40ed-bf97-721d4b983e58" providerId="ADAL" clId="{D7B9D09B-0FF5-9148-82FA-F6633DCDBEB6}" dt="2025-11-15T09:22:21.066" v="4519" actId="1076"/>
          <ac:spMkLst>
            <pc:docMk/>
            <pc:sldMk cId="3519010919" sldId="292"/>
            <ac:spMk id="9" creationId="{1B904F99-7A4D-C675-346F-147CB73E3B61}"/>
          </ac:spMkLst>
        </pc:spChg>
        <pc:spChg chg="add mod">
          <ac:chgData name="Debopriyo Biswas" userId="1bf774b1-dc89-40ed-bf97-721d4b983e58" providerId="ADAL" clId="{D7B9D09B-0FF5-9148-82FA-F6633DCDBEB6}" dt="2025-11-15T09:24:54.130" v="4536" actId="14100"/>
          <ac:spMkLst>
            <pc:docMk/>
            <pc:sldMk cId="3519010919" sldId="292"/>
            <ac:spMk id="10" creationId="{79978065-6A1E-7BF4-3F56-2C5FDC2F150F}"/>
          </ac:spMkLst>
        </pc:spChg>
        <pc:spChg chg="add del mod">
          <ac:chgData name="Debopriyo Biswas" userId="1bf774b1-dc89-40ed-bf97-721d4b983e58" providerId="ADAL" clId="{D7B9D09B-0FF5-9148-82FA-F6633DCDBEB6}" dt="2025-11-15T09:27:18.648" v="4667" actId="478"/>
          <ac:spMkLst>
            <pc:docMk/>
            <pc:sldMk cId="3519010919" sldId="292"/>
            <ac:spMk id="11" creationId="{103017BE-EBC8-7C70-A287-53BD52534760}"/>
          </ac:spMkLst>
        </pc:spChg>
      </pc:sldChg>
      <pc:sldChg chg="add del">
        <pc:chgData name="Debopriyo Biswas" userId="1bf774b1-dc89-40ed-bf97-721d4b983e58" providerId="ADAL" clId="{D7B9D09B-0FF5-9148-82FA-F6633DCDBEB6}" dt="2025-11-15T13:35:53.770" v="4717" actId="2696"/>
        <pc:sldMkLst>
          <pc:docMk/>
          <pc:sldMk cId="3373922123" sldId="293"/>
        </pc:sldMkLst>
      </pc:sldChg>
    </pc:docChg>
  </pc:docChgLst>
  <pc:docChgLst>
    <pc:chgData name="Debopriyo Biswas" userId="S::db419@duke.edu::1bf774b1-dc89-40ed-bf97-721d4b983e58" providerId="AD" clId="Web-{101F9C54-259B-556C-D801-C255E88E8BC7}"/>
    <pc:docChg chg="modSld">
      <pc:chgData name="Debopriyo Biswas" userId="S::db419@duke.edu::1bf774b1-dc89-40ed-bf97-721d4b983e58" providerId="AD" clId="Web-{101F9C54-259B-556C-D801-C255E88E8BC7}" dt="2025-11-15T02:34:03.721" v="27" actId="20577"/>
      <pc:docMkLst>
        <pc:docMk/>
      </pc:docMkLst>
      <pc:sldChg chg="modSp">
        <pc:chgData name="Debopriyo Biswas" userId="S::db419@duke.edu::1bf774b1-dc89-40ed-bf97-721d4b983e58" providerId="AD" clId="Web-{101F9C54-259B-556C-D801-C255E88E8BC7}" dt="2025-11-15T02:34:03.721" v="27" actId="20577"/>
        <pc:sldMkLst>
          <pc:docMk/>
          <pc:sldMk cId="109857222" sldId="256"/>
        </pc:sldMkLst>
        <pc:spChg chg="mod">
          <ac:chgData name="Debopriyo Biswas" userId="S::db419@duke.edu::1bf774b1-dc89-40ed-bf97-721d4b983e58" providerId="AD" clId="Web-{101F9C54-259B-556C-D801-C255E88E8BC7}" dt="2025-11-15T02:27:53.745" v="1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ebopriyo Biswas" userId="S::db419@duke.edu::1bf774b1-dc89-40ed-bf97-721d4b983e58" providerId="AD" clId="Web-{101F9C54-259B-556C-D801-C255E88E8BC7}" dt="2025-11-15T02:34:03.721" v="27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16944-F2F6-4647-A23F-3EAFB338FF4C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600607-11D8-7A42-AFDD-536D347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13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ayKl1P5Zx0?feature=oembed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D3B707-8A74-99A6-CBE0-7587E320D2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1000"/>
          </a:blip>
          <a:srcRect t="22739" b="35057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87838"/>
            <a:ext cx="9144000" cy="1655762"/>
          </a:xfrm>
          <a:effectLst>
            <a:outerShdw blurRad="50800" dist="50800" dir="5400000" algn="ctr" rotWithShape="0">
              <a:srgbClr val="000000">
                <a:alpha val="48561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Debopriyo Biswas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567ABA0-10DD-EF8B-E0F0-C96DBDB2E5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D95E1D0-C057-D580-5C9B-8BFF4C8BDC73}"/>
              </a:ext>
            </a:extLst>
          </p:cNvPr>
          <p:cNvSpPr txBox="1">
            <a:spLocks/>
          </p:cNvSpPr>
          <p:nvPr/>
        </p:nvSpPr>
        <p:spPr>
          <a:xfrm>
            <a:off x="1676400" y="2278857"/>
            <a:ext cx="9144000" cy="165576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8561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>
                <a:solidFill>
                  <a:schemeClr val="bg1"/>
                </a:solidFill>
              </a:rPr>
              <a:t>From Individual Atoms to Quantum Computers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986B0-DE5D-A219-4007-D54BFA85F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1989E28-1EA8-60E5-3EB5-F4D6012D9715}"/>
              </a:ext>
            </a:extLst>
          </p:cNvPr>
          <p:cNvSpPr txBox="1"/>
          <p:nvPr/>
        </p:nvSpPr>
        <p:spPr>
          <a:xfrm>
            <a:off x="722758" y="1992148"/>
            <a:ext cx="1128293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  <a:b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					+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DDB470-7FC3-C656-1F57-A566FF95F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Entanglement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0A2B6A14-2C61-7F07-9DCA-B9C4B7829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106" y="3951214"/>
            <a:ext cx="2169160" cy="1672697"/>
          </a:xfrm>
        </p:spPr>
      </p:pic>
      <p:pic>
        <p:nvPicPr>
          <p:cNvPr id="7" name="Picture 6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88EDD28D-2480-C611-D984-496CEC1D2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614672" y="2150364"/>
            <a:ext cx="1499102" cy="1655064"/>
          </a:xfrm>
          <a:prstGeom prst="rect">
            <a:avLst/>
          </a:prstGeom>
        </p:spPr>
      </p:pic>
      <p:pic>
        <p:nvPicPr>
          <p:cNvPr id="3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460C4456-54D2-0638-C185-51CCBBBAC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792" y="3966312"/>
            <a:ext cx="2169160" cy="1672697"/>
          </a:xfrm>
          <a:prstGeom prst="rect">
            <a:avLst/>
          </a:prstGeom>
        </p:spPr>
      </p:pic>
      <p:pic>
        <p:nvPicPr>
          <p:cNvPr id="4" name="Picture 3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14357942-F955-5DAC-9A53-9F46A5962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6791200" y="2135266"/>
            <a:ext cx="1499102" cy="165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88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DA166-0E90-7FD1-C90E-B9D79BCA8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6B94591-7E5D-815D-D9C4-69BE84BAFCDB}"/>
              </a:ext>
            </a:extLst>
          </p:cNvPr>
          <p:cNvSpPr txBox="1"/>
          <p:nvPr/>
        </p:nvSpPr>
        <p:spPr>
          <a:xfrm>
            <a:off x="722758" y="1992148"/>
            <a:ext cx="1128293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  <a:b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					+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BBD2D3-D31A-3C14-10AB-35FD18C07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Entanglement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32B6EE59-F324-7ED6-A384-C31CAECF2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106" y="3951214"/>
            <a:ext cx="2169160" cy="1672697"/>
          </a:xfrm>
        </p:spPr>
      </p:pic>
      <p:pic>
        <p:nvPicPr>
          <p:cNvPr id="7" name="Picture 6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25CAA094-D14B-C52B-D00D-03A036D4F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614672" y="2150364"/>
            <a:ext cx="1499102" cy="1655064"/>
          </a:xfrm>
          <a:prstGeom prst="rect">
            <a:avLst/>
          </a:prstGeom>
        </p:spPr>
      </p:pic>
      <p:pic>
        <p:nvPicPr>
          <p:cNvPr id="3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1D63621F-AA76-1DCB-4D21-96614890F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792" y="3966312"/>
            <a:ext cx="2169160" cy="1672697"/>
          </a:xfrm>
          <a:prstGeom prst="rect">
            <a:avLst/>
          </a:prstGeom>
        </p:spPr>
      </p:pic>
      <p:pic>
        <p:nvPicPr>
          <p:cNvPr id="4" name="Picture 3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0ACC35BA-5BF3-32F5-B12F-893FFA218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6791200" y="2135266"/>
            <a:ext cx="1499102" cy="16550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B8517-9F58-B189-3C6D-92D49AFAF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632552">
            <a:off x="8919782" y="393857"/>
            <a:ext cx="2136543" cy="274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16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B1D13-2BC6-6A87-0148-1BC945DF4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8CCBED-3B05-5EA0-9532-CC3319D0A568}"/>
              </a:ext>
            </a:extLst>
          </p:cNvPr>
          <p:cNvSpPr txBox="1"/>
          <p:nvPr/>
        </p:nvSpPr>
        <p:spPr>
          <a:xfrm>
            <a:off x="722758" y="1992148"/>
            <a:ext cx="1128293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  <a:br>
              <a:rPr lang="en-US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					</a:t>
            </a:r>
            <a:r>
              <a:rPr lang="en-US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l-GR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    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95DAB3-B96D-1E76-BC9F-FFA75EE6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Entanglement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1D938ED9-4229-6135-983C-E16F2A5D4D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106" y="3951214"/>
            <a:ext cx="2169160" cy="1672697"/>
          </a:xfrm>
        </p:spPr>
      </p:pic>
      <p:pic>
        <p:nvPicPr>
          <p:cNvPr id="3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E121F855-9554-8626-7569-6E3BD6452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792" y="3966312"/>
            <a:ext cx="2169160" cy="16726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E740CB-8232-CF47-6D66-EA21BB8CE284}"/>
              </a:ext>
            </a:extLst>
          </p:cNvPr>
          <p:cNvSpPr txBox="1"/>
          <p:nvPr/>
        </p:nvSpPr>
        <p:spPr>
          <a:xfrm>
            <a:off x="1059180" y="4884666"/>
            <a:ext cx="100736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probability </a:t>
            </a:r>
            <a:r>
              <a:rPr lang="en-US" sz="4400" dirty="0">
                <a:latin typeface="Al Nile" pitchFamily="2" charset="-78"/>
                <a:cs typeface="Al Nile" pitchFamily="2" charset="-78"/>
              </a:rPr>
              <a:t>~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|</a:t>
            </a:r>
            <a:r>
              <a:rPr lang="el-GR" sz="44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4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800" baseline="30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459E9-7E46-83E7-C520-F4C8CC155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632552">
            <a:off x="8919782" y="393857"/>
            <a:ext cx="2136543" cy="274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771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D6AE7-5DCC-5A8C-5A15-00A324231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FA3CC45-02B9-1609-4F4C-6560CD71F7A3}"/>
              </a:ext>
            </a:extLst>
          </p:cNvPr>
          <p:cNvSpPr txBox="1"/>
          <p:nvPr/>
        </p:nvSpPr>
        <p:spPr>
          <a:xfrm>
            <a:off x="1856613" y="1476117"/>
            <a:ext cx="868946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8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8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   ⟩ +</a:t>
            </a:r>
            <a:r>
              <a:rPr lang="el-GR" sz="8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8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  ⟩</a:t>
            </a:r>
            <a:b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7200" i="1" dirty="0">
                <a:latin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7200" dirty="0">
                <a:latin typeface="Calibri" panose="020F0502020204030204" pitchFamily="34" charset="0"/>
                <a:cs typeface="Calibri" panose="020F0502020204030204" pitchFamily="34" charset="0"/>
              </a:rPr>
              <a:t>↑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⟩ +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⟩</a:t>
            </a:r>
          </a:p>
          <a:p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7200" i="1" dirty="0">
                <a:latin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7200" dirty="0"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⟩ +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7200" dirty="0">
                <a:latin typeface="Calibri" panose="020F0502020204030204" pitchFamily="34" charset="0"/>
                <a:cs typeface="Calibri" panose="020F0502020204030204" pitchFamily="34" charset="0"/>
              </a:rPr>
              <a:t>0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⟩</a:t>
            </a:r>
            <a:b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7200" i="1" dirty="0">
                <a:latin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    ⟩ +</a:t>
            </a:r>
            <a:r>
              <a:rPr lang="el-GR" sz="80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|  </a:t>
            </a:r>
            <a:r>
              <a:rPr lang="en-US" sz="7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C8608-E45A-B72B-3DCC-54315B9B9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Spins  ↔  Qubits  ↔  Atoms  ↔  Ions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1630C066-35B2-CAE5-BC63-A84BCDA63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205" y="1476117"/>
            <a:ext cx="1737310" cy="1339686"/>
          </a:xfrm>
        </p:spPr>
      </p:pic>
      <p:pic>
        <p:nvPicPr>
          <p:cNvPr id="7" name="Picture 6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0A3C79C9-79EE-103E-FEC5-1BBA34F42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293107" y="1563834"/>
            <a:ext cx="1200651" cy="1325563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A6257DB-6535-CA0E-7F64-A34014BB7F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586" t="54466" r="-3618" b="40537"/>
          <a:stretch>
            <a:fillRect/>
          </a:stretch>
        </p:blipFill>
        <p:spPr>
          <a:xfrm rot="-5400000">
            <a:off x="5481865" y="5494593"/>
            <a:ext cx="888103" cy="805875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3E5F2708-2CCC-4ED3-4976-28BCB0998E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586" t="51767" r="13699" b="43989"/>
          <a:stretch>
            <a:fillRect/>
          </a:stretch>
        </p:blipFill>
        <p:spPr>
          <a:xfrm rot="-5400000">
            <a:off x="8486657" y="5490039"/>
            <a:ext cx="888106" cy="8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6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BF824-0B76-5CA2-0B10-B67A596EE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upload.wikimedia.org/wikipedia/commons/thumb/6/6b/Bloch_sphere.svg/1920px-Bloch_sphere.svg.png">
            <a:extLst>
              <a:ext uri="{FF2B5EF4-FFF2-40B4-BE49-F238E27FC236}">
                <a16:creationId xmlns:a16="http://schemas.microsoft.com/office/drawing/2014/main" id="{BC2EC237-7556-8235-21C1-02BF47B3B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968" y="1609406"/>
            <a:ext cx="4591704" cy="4883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68C928-ADB7-198C-4C97-ADF0E350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Bloch Sphere picture for qubits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25F14143-ED34-3D1E-1CA8-81900DC45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058" y="1450879"/>
            <a:ext cx="1107569" cy="854076"/>
          </a:xfrm>
        </p:spPr>
      </p:pic>
      <p:pic>
        <p:nvPicPr>
          <p:cNvPr id="7" name="Picture 6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A168D90E-3115-F517-C75B-758568E1D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2109215" y="5804387"/>
            <a:ext cx="816865" cy="901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AC85DA-77E5-9440-9675-D4A197DC83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9294"/>
          <a:stretch>
            <a:fillRect/>
          </a:stretch>
        </p:blipFill>
        <p:spPr>
          <a:xfrm>
            <a:off x="5374514" y="1713445"/>
            <a:ext cx="5406896" cy="10195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088FF8-D877-FCAF-9A1E-4C281D4F1E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859"/>
          <a:stretch>
            <a:fillRect/>
          </a:stretch>
        </p:blipFill>
        <p:spPr>
          <a:xfrm>
            <a:off x="6766559" y="2919222"/>
            <a:ext cx="5240083" cy="101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4E4272-91C5-E37D-6D7E-52B23AF691B4}"/>
              </a:ext>
            </a:extLst>
          </p:cNvPr>
          <p:cNvSpPr txBox="1"/>
          <p:nvPr/>
        </p:nvSpPr>
        <p:spPr>
          <a:xfrm>
            <a:off x="203596" y="5820406"/>
            <a:ext cx="126920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  <a:cs typeface="Times New Roman"/>
              </a:rPr>
              <a:t>Picture source: Wikipedia</a:t>
            </a:r>
            <a:endParaRPr lang="en-US" sz="1200" dirty="0">
              <a:latin typeface="Aptos" panose="020B0004020202020204" pitchFamily="34" charset="0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21590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81E58F2-9B04-46AE-8E28-EC4D255AD6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41" t="105" r="4082" b="837"/>
          <a:stretch/>
        </p:blipFill>
        <p:spPr>
          <a:xfrm rot="-5400000">
            <a:off x="5843525" y="-1847032"/>
            <a:ext cx="442774" cy="879833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5F3701C-3E81-1032-BF65-B5D8280A4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Trapped Ions as Qubits</a:t>
            </a:r>
          </a:p>
        </p:txBody>
      </p:sp>
    </p:spTree>
    <p:extLst>
      <p:ext uri="{BB962C8B-B14F-4D97-AF65-F5344CB8AC3E}">
        <p14:creationId xmlns:p14="http://schemas.microsoft.com/office/powerpoint/2010/main" val="370392496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1ABC15-9F92-63F6-0441-7274DC348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2496388-B295-A670-EB71-E1EA1BF8D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41" t="105" r="4082" b="837"/>
          <a:stretch/>
        </p:blipFill>
        <p:spPr>
          <a:xfrm rot="-5400000">
            <a:off x="5843525" y="-1847032"/>
            <a:ext cx="442774" cy="8798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D14766-46FC-2033-C4FF-A3BC440003AC}"/>
              </a:ext>
            </a:extLst>
          </p:cNvPr>
          <p:cNvSpPr txBox="1"/>
          <p:nvPr/>
        </p:nvSpPr>
        <p:spPr>
          <a:xfrm>
            <a:off x="5452713" y="1539170"/>
            <a:ext cx="183936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aseline="30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171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Yb</a:t>
            </a:r>
            <a:r>
              <a:rPr lang="en-US" sz="2800" baseline="30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+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 ions</a:t>
            </a:r>
            <a:endParaRPr lang="en-US" sz="2800" baseline="30000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Times New Roman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ECAA7C-E9E6-6256-5F74-BDC91F7315B8}"/>
              </a:ext>
            </a:extLst>
          </p:cNvPr>
          <p:cNvCxnSpPr>
            <a:cxnSpLocks/>
          </p:cNvCxnSpPr>
          <p:nvPr/>
        </p:nvCxnSpPr>
        <p:spPr>
          <a:xfrm flipH="1">
            <a:off x="4615851" y="1814981"/>
            <a:ext cx="825171" cy="651917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DB7435-594A-B40E-8AA2-3BE8FAFEECDF}"/>
              </a:ext>
            </a:extLst>
          </p:cNvPr>
          <p:cNvCxnSpPr/>
          <p:nvPr/>
        </p:nvCxnSpPr>
        <p:spPr>
          <a:xfrm>
            <a:off x="3944920" y="2776281"/>
            <a:ext cx="541565" cy="2497"/>
          </a:xfrm>
          <a:prstGeom prst="straightConnector1">
            <a:avLst/>
          </a:prstGeom>
          <a:ln w="19050">
            <a:solidFill>
              <a:schemeClr val="bg1">
                <a:lumMod val="9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64793D-586A-72FF-6D6E-754DAFD8E5C0}"/>
              </a:ext>
            </a:extLst>
          </p:cNvPr>
          <p:cNvSpPr txBox="1"/>
          <p:nvPr/>
        </p:nvSpPr>
        <p:spPr>
          <a:xfrm>
            <a:off x="3895981" y="295380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4 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+mn-lt"/>
                <a:cs typeface="+mn-lt"/>
              </a:rPr>
              <a:t>µm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C476CA-D247-976F-AC1C-28E5F12AE0B3}"/>
              </a:ext>
            </a:extLst>
          </p:cNvPr>
          <p:cNvSpPr txBox="1"/>
          <p:nvPr/>
        </p:nvSpPr>
        <p:spPr>
          <a:xfrm>
            <a:off x="7147784" y="6140319"/>
            <a:ext cx="391777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cs typeface="Times New Roman"/>
              </a:rPr>
              <a:t>Microfabricated surface ion trap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4DA877-4AD0-D341-980B-2CB689C8C7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6"/>
          <a:stretch>
            <a:fillRect/>
          </a:stretch>
        </p:blipFill>
        <p:spPr>
          <a:xfrm>
            <a:off x="7147783" y="4108704"/>
            <a:ext cx="3917773" cy="199007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AB3BE370-96FC-55AB-2526-3A258BD4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Trapped Ions as Qubits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065AF2-54D8-648A-428D-2747CF66BF32}"/>
              </a:ext>
            </a:extLst>
          </p:cNvPr>
          <p:cNvSpPr/>
          <p:nvPr/>
        </p:nvSpPr>
        <p:spPr>
          <a:xfrm flipH="1">
            <a:off x="1487423" y="2111148"/>
            <a:ext cx="9204959" cy="888084"/>
          </a:xfrm>
          <a:prstGeom prst="rect">
            <a:avLst/>
          </a:prstGeom>
          <a:noFill/>
          <a:ln>
            <a:solidFill>
              <a:schemeClr val="bg1">
                <a:alpha val="31000"/>
              </a:schemeClr>
            </a:solidFill>
          </a:ln>
          <a:effectLst>
            <a:outerShdw blurRad="50800" dist="50800" dir="5400000" algn="ctr" rotWithShape="0">
              <a:srgbClr val="000000">
                <a:alpha val="49645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5403F0-0B3D-AE58-270B-56199F09CE1F}"/>
              </a:ext>
            </a:extLst>
          </p:cNvPr>
          <p:cNvCxnSpPr>
            <a:cxnSpLocks/>
          </p:cNvCxnSpPr>
          <p:nvPr/>
        </p:nvCxnSpPr>
        <p:spPr>
          <a:xfrm flipH="1">
            <a:off x="9144000" y="2999232"/>
            <a:ext cx="1560577" cy="1780032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943D2B7-5300-2425-0D38-59F6E10E54B5}"/>
              </a:ext>
            </a:extLst>
          </p:cNvPr>
          <p:cNvCxnSpPr>
            <a:cxnSpLocks/>
          </p:cNvCxnSpPr>
          <p:nvPr/>
        </p:nvCxnSpPr>
        <p:spPr>
          <a:xfrm>
            <a:off x="1487423" y="2999232"/>
            <a:ext cx="7656577" cy="1780032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95318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F82294-1FE1-499A-9245-3B720428A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2112-626D-3F29-F914-10B5F89FB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33" y="1853847"/>
            <a:ext cx="6184162" cy="435133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Features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: 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Trap ions using electric fields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Address ions/qubits using lasers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Qubits are perfectly identical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Record high coherence times and operational fidelity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Calibri" panose="020F0502020204030204"/>
              </a:rPr>
              <a:t>Shared motion → all-to-all connectivity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Calibri" panose="020F050202020403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A62AA83-AB55-7309-E911-8AB02A739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41" t="105" r="4082" b="837"/>
          <a:stretch/>
        </p:blipFill>
        <p:spPr>
          <a:xfrm rot="-5400000">
            <a:off x="5843525" y="-1847032"/>
            <a:ext cx="442774" cy="8798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514164-0C79-70BA-E6A5-1090E1C48091}"/>
              </a:ext>
            </a:extLst>
          </p:cNvPr>
          <p:cNvSpPr txBox="1"/>
          <p:nvPr/>
        </p:nvSpPr>
        <p:spPr>
          <a:xfrm>
            <a:off x="5452713" y="1539170"/>
            <a:ext cx="183936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aseline="30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171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Yb</a:t>
            </a:r>
            <a:r>
              <a:rPr lang="en-US" sz="2800" baseline="30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+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 ions</a:t>
            </a:r>
            <a:endParaRPr lang="en-US" sz="2800" baseline="30000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Times New Roman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E8D28F-7E7B-9B45-5408-6617241EB2E3}"/>
              </a:ext>
            </a:extLst>
          </p:cNvPr>
          <p:cNvCxnSpPr>
            <a:cxnSpLocks/>
          </p:cNvCxnSpPr>
          <p:nvPr/>
        </p:nvCxnSpPr>
        <p:spPr>
          <a:xfrm flipH="1">
            <a:off x="4615851" y="1814981"/>
            <a:ext cx="825171" cy="651917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C4E081-3FD7-D9CC-F5AA-2524EB500908}"/>
              </a:ext>
            </a:extLst>
          </p:cNvPr>
          <p:cNvCxnSpPr/>
          <p:nvPr/>
        </p:nvCxnSpPr>
        <p:spPr>
          <a:xfrm>
            <a:off x="3944920" y="2776281"/>
            <a:ext cx="541565" cy="2497"/>
          </a:xfrm>
          <a:prstGeom prst="straightConnector1">
            <a:avLst/>
          </a:prstGeom>
          <a:ln w="19050">
            <a:solidFill>
              <a:schemeClr val="bg1">
                <a:lumMod val="9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71210A9-F0F0-82DA-E122-2B3BB6D0D615}"/>
              </a:ext>
            </a:extLst>
          </p:cNvPr>
          <p:cNvSpPr txBox="1"/>
          <p:nvPr/>
        </p:nvSpPr>
        <p:spPr>
          <a:xfrm>
            <a:off x="3895981" y="295380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cs typeface="Times New Roman"/>
              </a:rPr>
              <a:t>4 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+mn-lt"/>
                <a:cs typeface="+mn-lt"/>
              </a:rPr>
              <a:t>µm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ptos" panose="020B0004020202020204" pitchFamily="34" charset="0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E57717-D393-4B86-22FF-D3F797A32145}"/>
              </a:ext>
            </a:extLst>
          </p:cNvPr>
          <p:cNvSpPr txBox="1"/>
          <p:nvPr/>
        </p:nvSpPr>
        <p:spPr>
          <a:xfrm>
            <a:off x="7147784" y="6140319"/>
            <a:ext cx="391777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cs typeface="Times New Roman"/>
              </a:rPr>
              <a:t>Microfabricated surface ion trap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C02885-90AB-DBB0-BE02-5100C67E02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6"/>
          <a:stretch>
            <a:fillRect/>
          </a:stretch>
        </p:blipFill>
        <p:spPr>
          <a:xfrm>
            <a:off x="7147783" y="4108704"/>
            <a:ext cx="3917773" cy="199007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FAC741E-3074-A500-0D61-02C1BAE3F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Trapped Ions as Qubits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A283B-516A-8BD6-C17D-04A79D18F377}"/>
              </a:ext>
            </a:extLst>
          </p:cNvPr>
          <p:cNvSpPr/>
          <p:nvPr/>
        </p:nvSpPr>
        <p:spPr>
          <a:xfrm flipH="1">
            <a:off x="1487423" y="2111148"/>
            <a:ext cx="9204959" cy="888084"/>
          </a:xfrm>
          <a:prstGeom prst="rect">
            <a:avLst/>
          </a:prstGeom>
          <a:noFill/>
          <a:ln>
            <a:solidFill>
              <a:schemeClr val="bg1">
                <a:alpha val="31000"/>
              </a:schemeClr>
            </a:solidFill>
          </a:ln>
          <a:effectLst>
            <a:outerShdw blurRad="50800" dist="50800" dir="5400000" algn="ctr" rotWithShape="0">
              <a:srgbClr val="000000">
                <a:alpha val="49645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385A9B-FB90-50FC-1966-6A3FEFA9ED53}"/>
              </a:ext>
            </a:extLst>
          </p:cNvPr>
          <p:cNvCxnSpPr>
            <a:cxnSpLocks/>
          </p:cNvCxnSpPr>
          <p:nvPr/>
        </p:nvCxnSpPr>
        <p:spPr>
          <a:xfrm flipH="1">
            <a:off x="9144000" y="2999232"/>
            <a:ext cx="1560577" cy="1780032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51D2A33-6E8D-AE50-C366-E29D6357B602}"/>
              </a:ext>
            </a:extLst>
          </p:cNvPr>
          <p:cNvCxnSpPr>
            <a:cxnSpLocks/>
          </p:cNvCxnSpPr>
          <p:nvPr/>
        </p:nvCxnSpPr>
        <p:spPr>
          <a:xfrm>
            <a:off x="1487423" y="2999232"/>
            <a:ext cx="7656577" cy="1780032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08214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A3D32E7-FE05-0A9A-2B31-37E75CEB89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49" t="16334" b="13001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A1BBF3-4A21-91EE-96F2-CEE0A0F8D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28902"/>
                    </a:srgbClr>
                  </a:outerShdw>
                </a:effectLst>
              </a:rPr>
              <a:t>Surface Trap inside Vacuum Chamber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0D9BB0C6-C3A2-4996-EF6B-86AE43567E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65C9D762-FB90-D1F5-B939-3AE559E62F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F24F68-80B0-8E5E-9F99-3AAD5CDB274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328414" y="3733800"/>
            <a:ext cx="2523746" cy="1716024"/>
          </a:xfrm>
          <a:prstGeom prst="straightConnector1">
            <a:avLst/>
          </a:prstGeom>
          <a:ln w="381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4A5AE52-2CAE-D926-0B58-B0513807A953}"/>
              </a:ext>
            </a:extLst>
          </p:cNvPr>
          <p:cNvSpPr txBox="1"/>
          <p:nvPr/>
        </p:nvSpPr>
        <p:spPr>
          <a:xfrm>
            <a:off x="585215" y="5188214"/>
            <a:ext cx="274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  <a:cs typeface="Times New Roman"/>
              </a:rPr>
              <a:t>Surface Ion trap </a:t>
            </a:r>
          </a:p>
        </p:txBody>
      </p:sp>
    </p:spTree>
    <p:extLst>
      <p:ext uri="{BB962C8B-B14F-4D97-AF65-F5344CB8AC3E}">
        <p14:creationId xmlns:p14="http://schemas.microsoft.com/office/powerpoint/2010/main" val="187668055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D0426-D919-6E22-876A-585763B59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26C51-DEBE-C81A-A41C-0F57851CB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838947E-4D58-90FC-6C3D-EC808C48A3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D5A82-9838-5E01-40DC-879EF3A300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37" b="17866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D8F3B0B-DCA5-1A24-A941-7E5698F69EB5}"/>
              </a:ext>
            </a:extLst>
          </p:cNvPr>
          <p:cNvSpPr txBox="1">
            <a:spLocks/>
          </p:cNvSpPr>
          <p:nvPr/>
        </p:nvSpPr>
        <p:spPr>
          <a:xfrm>
            <a:off x="990600" y="2849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0000"/>
                    </a:srgbClr>
                  </a:outerShdw>
                </a:effectLst>
              </a:rPr>
              <a:t>Chamber with laser beam alignment plates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95F313-91CE-43F5-27E7-8775CB30AEDA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025396" y="3581400"/>
            <a:ext cx="1437132" cy="1064428"/>
          </a:xfrm>
          <a:prstGeom prst="straightConnector1">
            <a:avLst/>
          </a:prstGeom>
          <a:ln w="381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40C9B6C-633C-7092-AEDB-6F449DEE4F47}"/>
              </a:ext>
            </a:extLst>
          </p:cNvPr>
          <p:cNvSpPr txBox="1"/>
          <p:nvPr/>
        </p:nvSpPr>
        <p:spPr>
          <a:xfrm>
            <a:off x="275843" y="4645828"/>
            <a:ext cx="34991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ptos" panose="020B0004020202020204" pitchFamily="34" charset="0"/>
                <a:cs typeface="Times New Roman"/>
              </a:rPr>
              <a:t>Optical fiber carries laser cooling beam and other beams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DCF798-5D3A-80C6-9C43-D72F1AE7EAA9}"/>
              </a:ext>
            </a:extLst>
          </p:cNvPr>
          <p:cNvSpPr txBox="1"/>
          <p:nvPr/>
        </p:nvSpPr>
        <p:spPr>
          <a:xfrm>
            <a:off x="8168640" y="5940963"/>
            <a:ext cx="3499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ptos" panose="020B0004020202020204" pitchFamily="34" charset="0"/>
                <a:cs typeface="Times New Roman"/>
              </a:rPr>
              <a:t>Detection optics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0B90554-3D1B-4F7F-2FCE-C197AE008323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681216" y="5547145"/>
            <a:ext cx="1487424" cy="655428"/>
          </a:xfrm>
          <a:prstGeom prst="straightConnector1">
            <a:avLst/>
          </a:prstGeom>
          <a:ln w="381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84746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AD31-CBA5-9B13-A07A-151741DE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7C783-964C-CB3F-140B-C1B47D43A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7665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In class 10, my physics teacher showed me a quantum physics video that changed my life trajectory </a:t>
            </a:r>
          </a:p>
        </p:txBody>
      </p:sp>
      <p:pic>
        <p:nvPicPr>
          <p:cNvPr id="2052" name="Picture 4" descr="Dr. Quantum and the Double Slit Experiment">
            <a:extLst>
              <a:ext uri="{FF2B5EF4-FFF2-40B4-BE49-F238E27FC236}">
                <a16:creationId xmlns:a16="http://schemas.microsoft.com/office/drawing/2014/main" id="{B47AE3C1-1A3D-4D68-AA60-35727C9C9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111" y="1708150"/>
            <a:ext cx="6513689" cy="366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94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0C01A-24D4-A2E5-9B3A-2CF5CF618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116585A-5A18-E805-E600-F20BCCDD24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37" b="17866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FD76ABB-CEDD-BE1C-5D39-1937265EB562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chemeClr val="bg1"/>
                </a:solidFill>
              </a:rPr>
              <a:t>Let’s take a tour!</a:t>
            </a:r>
          </a:p>
        </p:txBody>
      </p:sp>
    </p:spTree>
    <p:extLst>
      <p:ext uri="{BB962C8B-B14F-4D97-AF65-F5344CB8AC3E}">
        <p14:creationId xmlns:p14="http://schemas.microsoft.com/office/powerpoint/2010/main" val="26775412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onTrap_schematic_source_QuantumAtlas_Credit_Olena_Shmahalo.mp4">
            <a:hlinkClick r:id="" action="ppaction://media"/>
            <a:extLst>
              <a:ext uri="{FF2B5EF4-FFF2-40B4-BE49-F238E27FC236}">
                <a16:creationId xmlns:a16="http://schemas.microsoft.com/office/drawing/2014/main" id="{9EB3CC0A-3F93-6858-5472-192385CD45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99AFB0-97E0-330D-5BEA-E4E06D18A0A3}"/>
              </a:ext>
            </a:extLst>
          </p:cNvPr>
          <p:cNvSpPr txBox="1"/>
          <p:nvPr/>
        </p:nvSpPr>
        <p:spPr>
          <a:xfrm>
            <a:off x="390144" y="5681472"/>
            <a:ext cx="392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37000"/>
                    </a:srgbClr>
                  </a:outerShdw>
                </a:effectLst>
              </a:rPr>
              <a:t>Source: The Quantum Atlas</a:t>
            </a:r>
          </a:p>
          <a:p>
            <a:r>
              <a:rPr lang="en-US" sz="24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37000"/>
                    </a:srgbClr>
                  </a:outerShdw>
                </a:effectLst>
              </a:rPr>
              <a:t>Credit: Olena Shmahalo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C80A1A-D105-9B1F-E3F8-8882D1DD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Animation of trapped ions </a:t>
            </a:r>
          </a:p>
        </p:txBody>
      </p:sp>
    </p:spTree>
    <p:extLst>
      <p:ext uri="{BB962C8B-B14F-4D97-AF65-F5344CB8AC3E}">
        <p14:creationId xmlns:p14="http://schemas.microsoft.com/office/powerpoint/2010/main" val="17690418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2B158-67BF-0CF5-8CFD-B2CAAC92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of trapped ion QC </a:t>
            </a:r>
            <a:r>
              <a:rPr lang="en-US" dirty="0" err="1"/>
              <a:t>hardare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460B04C-F19D-68D8-202F-40470B158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232" y="1556576"/>
            <a:ext cx="8658547" cy="450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D86DA1-D75A-7D03-241F-490ED556900C}"/>
              </a:ext>
            </a:extLst>
          </p:cNvPr>
          <p:cNvSpPr txBox="1"/>
          <p:nvPr/>
        </p:nvSpPr>
        <p:spPr>
          <a:xfrm>
            <a:off x="426720" y="6216840"/>
            <a:ext cx="794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Wright, K., Beck, K.M., Debnath, S. </a:t>
            </a:r>
            <a:r>
              <a:rPr lang="en-US" i="1" dirty="0"/>
              <a:t>et al.</a:t>
            </a:r>
            <a:r>
              <a:rPr lang="en-US" dirty="0"/>
              <a:t> </a:t>
            </a:r>
            <a:r>
              <a:rPr lang="en-US" i="1" dirty="0"/>
              <a:t>Nat Commun</a:t>
            </a:r>
            <a:r>
              <a:rPr lang="en-US" dirty="0"/>
              <a:t> </a:t>
            </a:r>
            <a:r>
              <a:rPr lang="en-US" b="1" dirty="0"/>
              <a:t>10</a:t>
            </a:r>
            <a:r>
              <a:rPr lang="en-US" dirty="0"/>
              <a:t>, 5464 (2019)</a:t>
            </a:r>
          </a:p>
        </p:txBody>
      </p:sp>
    </p:spTree>
    <p:extLst>
      <p:ext uri="{BB962C8B-B14F-4D97-AF65-F5344CB8AC3E}">
        <p14:creationId xmlns:p14="http://schemas.microsoft.com/office/powerpoint/2010/main" val="139511757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55E9-AB24-BF4E-52B9-CDBC4D2F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quantum circuit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EA17C3-88F0-4B95-0D16-DD3400670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100" y="1892300"/>
            <a:ext cx="2717800" cy="1536700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28FC0B7-F921-CD70-B773-085BA117C70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455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 sequence of quantum gates acting on qubits.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683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773F4-6C01-882B-4D78-DD01CF6BB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EDB2-8708-CC72-DF59-A7ABDBA1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quantum circuit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0EBC35-9A9A-2F43-48DA-AE5CF541F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2032" y="4371118"/>
            <a:ext cx="5308600" cy="162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776386-0FAB-9AA8-9414-33BF34F16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100" y="1892300"/>
            <a:ext cx="2717800" cy="1536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29155DD-52A8-C1E6-3E1C-50DAA480144C}"/>
              </a:ext>
            </a:extLst>
          </p:cNvPr>
          <p:cNvSpPr/>
          <p:nvPr/>
        </p:nvSpPr>
        <p:spPr>
          <a:xfrm flipH="1">
            <a:off x="7046975" y="4371118"/>
            <a:ext cx="1341119" cy="804672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7742C0-7254-7F69-220D-D94E9B40CCD9}"/>
              </a:ext>
            </a:extLst>
          </p:cNvPr>
          <p:cNvSpPr/>
          <p:nvPr/>
        </p:nvSpPr>
        <p:spPr>
          <a:xfrm flipH="1">
            <a:off x="8473439" y="4371118"/>
            <a:ext cx="2880360" cy="1536700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E3C235F-975B-8069-4179-B5C7394D533D}"/>
              </a:ext>
            </a:extLst>
          </p:cNvPr>
          <p:cNvCxnSpPr>
            <a:cxnSpLocks/>
          </p:cNvCxnSpPr>
          <p:nvPr/>
        </p:nvCxnSpPr>
        <p:spPr>
          <a:xfrm flipV="1">
            <a:off x="8095488" y="2572512"/>
            <a:ext cx="910844" cy="1798606"/>
          </a:xfrm>
          <a:prstGeom prst="straightConnector1">
            <a:avLst/>
          </a:prstGeom>
          <a:ln w="38100">
            <a:solidFill>
              <a:srgbClr val="FA4D5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2B789C8-BA5B-846E-DB35-8A38D4D09B14}"/>
              </a:ext>
            </a:extLst>
          </p:cNvPr>
          <p:cNvCxnSpPr>
            <a:cxnSpLocks/>
          </p:cNvCxnSpPr>
          <p:nvPr/>
        </p:nvCxnSpPr>
        <p:spPr>
          <a:xfrm flipH="1" flipV="1">
            <a:off x="9802622" y="3243072"/>
            <a:ext cx="584962" cy="1128046"/>
          </a:xfrm>
          <a:prstGeom prst="straightConnector1">
            <a:avLst/>
          </a:prstGeom>
          <a:ln w="38100">
            <a:solidFill>
              <a:srgbClr val="002C9C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9BB63E75-6830-25F0-75CF-30B863AAB46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455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 sequence of quantum gates acting on qubits. </a:t>
            </a:r>
            <a:br>
              <a:rPr lang="en-US" sz="3200" dirty="0"/>
            </a:br>
            <a:br>
              <a:rPr lang="en-US" sz="3200" dirty="0"/>
            </a:br>
            <a:r>
              <a:rPr lang="en-US" sz="3200" b="1" i="1" dirty="0"/>
              <a:t>Transpile</a:t>
            </a:r>
            <a:r>
              <a:rPr lang="en-US" sz="3200" dirty="0"/>
              <a:t> given circuit to native gates (which is basically translating to a language that the specific quantum hardware will understand)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65994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50FAD-BE20-1D40-51D4-868F4817F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F73C7-BF7B-B730-9DCB-9CFF93312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quantum circuit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455502-7F02-00AA-B874-7C10B57C0A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2032" y="4371118"/>
            <a:ext cx="5308600" cy="162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5924BC-647C-F36F-5FF3-F8A426FCF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100" y="1892300"/>
            <a:ext cx="2717800" cy="1536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5DA93E7-79D3-AE73-1820-77144495A1A7}"/>
              </a:ext>
            </a:extLst>
          </p:cNvPr>
          <p:cNvSpPr/>
          <p:nvPr/>
        </p:nvSpPr>
        <p:spPr>
          <a:xfrm flipH="1">
            <a:off x="7046975" y="4371118"/>
            <a:ext cx="1341119" cy="804672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9B42A-8D83-29F7-3461-BA79966B33A0}"/>
              </a:ext>
            </a:extLst>
          </p:cNvPr>
          <p:cNvSpPr/>
          <p:nvPr/>
        </p:nvSpPr>
        <p:spPr>
          <a:xfrm flipH="1">
            <a:off x="8473439" y="4371118"/>
            <a:ext cx="2880360" cy="1536700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CF820D9-FB38-4EE7-9A65-08EA05BCE1C7}"/>
              </a:ext>
            </a:extLst>
          </p:cNvPr>
          <p:cNvCxnSpPr>
            <a:cxnSpLocks/>
          </p:cNvCxnSpPr>
          <p:nvPr/>
        </p:nvCxnSpPr>
        <p:spPr>
          <a:xfrm flipV="1">
            <a:off x="8095488" y="2572512"/>
            <a:ext cx="910844" cy="1798606"/>
          </a:xfrm>
          <a:prstGeom prst="straightConnector1">
            <a:avLst/>
          </a:prstGeom>
          <a:ln w="38100">
            <a:solidFill>
              <a:srgbClr val="FA4D5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B71C395-46CA-CB3E-8D22-843A1CDC3EE2}"/>
              </a:ext>
            </a:extLst>
          </p:cNvPr>
          <p:cNvCxnSpPr>
            <a:cxnSpLocks/>
          </p:cNvCxnSpPr>
          <p:nvPr/>
        </p:nvCxnSpPr>
        <p:spPr>
          <a:xfrm flipH="1" flipV="1">
            <a:off x="9802622" y="3243072"/>
            <a:ext cx="584962" cy="1128046"/>
          </a:xfrm>
          <a:prstGeom prst="straightConnector1">
            <a:avLst/>
          </a:prstGeom>
          <a:ln w="38100">
            <a:solidFill>
              <a:srgbClr val="002C9C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169B545-EE4E-DFC7-5DE0-EAA8BF64C04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455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 sequence of quantum gates acting on qubits.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7" name="Picture 2" descr="https://upload.wikimedia.org/wikipedia/commons/thumb/6/6b/Bloch_sphere.svg/1920px-Bloch_sphere.svg.png">
            <a:extLst>
              <a:ext uri="{FF2B5EF4-FFF2-40B4-BE49-F238E27FC236}">
                <a16:creationId xmlns:a16="http://schemas.microsoft.com/office/drawing/2014/main" id="{FDBAACBA-BC1F-92CA-7738-FB05C30A0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968" y="3191106"/>
            <a:ext cx="3104503" cy="3301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CF64E5-62FC-D50F-2AD6-EF376923E2C4}"/>
              </a:ext>
            </a:extLst>
          </p:cNvPr>
          <p:cNvSpPr txBox="1"/>
          <p:nvPr/>
        </p:nvSpPr>
        <p:spPr>
          <a:xfrm>
            <a:off x="233074" y="6042532"/>
            <a:ext cx="212037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  <a:cs typeface="Times New Roman"/>
              </a:rPr>
              <a:t>Bloch sphere.</a:t>
            </a:r>
          </a:p>
          <a:p>
            <a:r>
              <a:rPr lang="en-US" sz="1600" dirty="0">
                <a:latin typeface="Aptos" panose="020B0004020202020204" pitchFamily="34" charset="0"/>
                <a:cs typeface="Times New Roman"/>
              </a:rPr>
              <a:t>Source: Wikipedia</a:t>
            </a:r>
            <a:endParaRPr lang="en-US" sz="1200" dirty="0">
              <a:latin typeface="Aptos" panose="020B0004020202020204" pitchFamily="34" charset="0"/>
              <a:cs typeface="Calibri" panose="020F0502020204030204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4ADA2ED-D730-A315-AD73-56F7313A0758}"/>
              </a:ext>
            </a:extLst>
          </p:cNvPr>
          <p:cNvCxnSpPr>
            <a:cxnSpLocks/>
          </p:cNvCxnSpPr>
          <p:nvPr/>
        </p:nvCxnSpPr>
        <p:spPr>
          <a:xfrm flipH="1" flipV="1">
            <a:off x="3481734" y="4228653"/>
            <a:ext cx="3573433" cy="386890"/>
          </a:xfrm>
          <a:prstGeom prst="straightConnector1">
            <a:avLst/>
          </a:prstGeom>
          <a:ln w="31750">
            <a:solidFill>
              <a:srgbClr val="C0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9461B4E-E8B7-1214-3458-E19039FC93C4}"/>
              </a:ext>
            </a:extLst>
          </p:cNvPr>
          <p:cNvSpPr txBox="1"/>
          <p:nvPr/>
        </p:nvSpPr>
        <p:spPr>
          <a:xfrm>
            <a:off x="4130605" y="3028324"/>
            <a:ext cx="2829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Each single-qubit gate like R</a:t>
            </a:r>
            <a:r>
              <a:rPr lang="en-US" baseline="-25000" dirty="0">
                <a:solidFill>
                  <a:srgbClr val="C00000"/>
                </a:solidFill>
              </a:rPr>
              <a:t>x</a:t>
            </a:r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el-GR" dirty="0">
                <a:solidFill>
                  <a:srgbClr val="C00000"/>
                </a:solidFill>
              </a:rPr>
              <a:t>θ</a:t>
            </a:r>
            <a:r>
              <a:rPr lang="en-US" dirty="0">
                <a:solidFill>
                  <a:srgbClr val="C00000"/>
                </a:solidFill>
              </a:rPr>
              <a:t>) rotates </a:t>
            </a:r>
            <a:r>
              <a:rPr lang="el-GR" dirty="0">
                <a:solidFill>
                  <a:srgbClr val="C00000"/>
                </a:solidFill>
              </a:rPr>
              <a:t>|ψ⟩</a:t>
            </a:r>
            <a:r>
              <a:rPr lang="en-US" dirty="0">
                <a:solidFill>
                  <a:srgbClr val="C00000"/>
                </a:solidFill>
              </a:rPr>
              <a:t> around x-axis by angle </a:t>
            </a:r>
            <a:r>
              <a:rPr lang="el-GR" dirty="0">
                <a:solidFill>
                  <a:srgbClr val="C00000"/>
                </a:solidFill>
              </a:rPr>
              <a:t>θ</a:t>
            </a:r>
            <a:r>
              <a:rPr lang="en-US" dirty="0">
                <a:solidFill>
                  <a:srgbClr val="C00000"/>
                </a:solidFill>
              </a:rPr>
              <a:t> in the Bloch sphere picture </a:t>
            </a:r>
          </a:p>
        </p:txBody>
      </p:sp>
    </p:spTree>
    <p:extLst>
      <p:ext uri="{BB962C8B-B14F-4D97-AF65-F5344CB8AC3E}">
        <p14:creationId xmlns:p14="http://schemas.microsoft.com/office/powerpoint/2010/main" val="2782764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9978065-6A1E-7BF4-3F56-2C5FDC2F150F}"/>
              </a:ext>
            </a:extLst>
          </p:cNvPr>
          <p:cNvSpPr/>
          <p:nvPr/>
        </p:nvSpPr>
        <p:spPr>
          <a:xfrm>
            <a:off x="2127504" y="4022124"/>
            <a:ext cx="4320540" cy="231616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</a:rPr>
              <a:t>Quantum Hardware &amp;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Trapped 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Superconducting Qubits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Neutral Atoms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Photonic Systems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63491A-F7F6-C2C1-16AE-119B94CAE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exploring!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4812-2C80-284A-A44F-920C6CCBE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3864864" cy="2739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was only a small flavor of quantum information science.</a:t>
            </a:r>
          </a:p>
          <a:p>
            <a:pPr marL="0" indent="0">
              <a:buNone/>
            </a:pPr>
            <a:r>
              <a:rPr lang="en-US" dirty="0"/>
              <a:t>There’s lots more out there!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28019A1-5A87-6268-7527-AA1B532BBB59}"/>
              </a:ext>
            </a:extLst>
          </p:cNvPr>
          <p:cNvSpPr/>
          <p:nvPr/>
        </p:nvSpPr>
        <p:spPr>
          <a:xfrm>
            <a:off x="5071872" y="375746"/>
            <a:ext cx="4181856" cy="2353056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Quantum Computing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Fault Tolerance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Compilation &amp; Transpilation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Quantum Architectures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A82843-4369-C1F8-2D47-C56C33352ECA}"/>
              </a:ext>
            </a:extLst>
          </p:cNvPr>
          <p:cNvSpPr/>
          <p:nvPr/>
        </p:nvSpPr>
        <p:spPr>
          <a:xfrm>
            <a:off x="4367785" y="2624315"/>
            <a:ext cx="4320540" cy="194100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Quantum Networking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Quantum Repeaters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Entanglement Swapping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Distributed Q. Computing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Quantum Memories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9A50B35-925B-9C6A-E0BC-784AE8E77261}"/>
              </a:ext>
            </a:extLst>
          </p:cNvPr>
          <p:cNvSpPr/>
          <p:nvPr/>
        </p:nvSpPr>
        <p:spPr>
          <a:xfrm>
            <a:off x="7824216" y="1789049"/>
            <a:ext cx="4181856" cy="235305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Q. Information Theory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Entanglement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Complexity Theory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Quantum Error Correction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Quantum Shannon Theory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C377B4-5F58-2F2C-EBA8-44FC391CB10C}"/>
              </a:ext>
            </a:extLst>
          </p:cNvPr>
          <p:cNvSpPr/>
          <p:nvPr/>
        </p:nvSpPr>
        <p:spPr>
          <a:xfrm>
            <a:off x="8724901" y="201614"/>
            <a:ext cx="3578352" cy="20360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Quantum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Analog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Digital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Quantum Chemistry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High-Energy / Gravity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E03B4A8-B534-860B-EC78-392F13638828}"/>
              </a:ext>
            </a:extLst>
          </p:cNvPr>
          <p:cNvSpPr/>
          <p:nvPr/>
        </p:nvSpPr>
        <p:spPr>
          <a:xfrm>
            <a:off x="5498592" y="4771345"/>
            <a:ext cx="4181856" cy="235305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Q. Sensing &amp; Metrology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Atomic Clocks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Magnetometry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Dark-Matter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Precision Measurement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904F99-7A4D-C675-346F-147CB73E3B61}"/>
              </a:ext>
            </a:extLst>
          </p:cNvPr>
          <p:cNvSpPr/>
          <p:nvPr/>
        </p:nvSpPr>
        <p:spPr>
          <a:xfrm>
            <a:off x="8423149" y="3594817"/>
            <a:ext cx="4181856" cy="235305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Quantum Cryptography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Quantum Key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Post-Quantum Cryptography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Randomness Generation</a:t>
            </a:r>
          </a:p>
        </p:txBody>
      </p:sp>
    </p:spTree>
    <p:extLst>
      <p:ext uri="{BB962C8B-B14F-4D97-AF65-F5344CB8AC3E}">
        <p14:creationId xmlns:p14="http://schemas.microsoft.com/office/powerpoint/2010/main" val="3519010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41C93-9800-645D-22B9-FAF7231B7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F8446-3ECB-D482-2742-82E79A3B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A4B69-0F17-A4CA-C16E-7759C7823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55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At Princeton University, I did research on </a:t>
            </a:r>
            <a:r>
              <a:rPr lang="en-US" sz="3200" b="1" dirty="0"/>
              <a:t>quantum simulations</a:t>
            </a:r>
            <a:r>
              <a:rPr lang="en-US" sz="3200" dirty="0"/>
              <a:t> using 3D cavity QED.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29CF7CDC-C1A1-0BAB-677B-441991964B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8E067-93C8-0D54-4D75-BD6AE0331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499" y="0"/>
            <a:ext cx="5145501" cy="6858000"/>
          </a:xfrm>
          <a:prstGeom prst="rect">
            <a:avLst/>
          </a:prstGeom>
        </p:spPr>
      </p:pic>
      <p:sp>
        <p:nvSpPr>
          <p:cNvPr id="7" name="AutoShape 4">
            <a:extLst>
              <a:ext uri="{FF2B5EF4-FFF2-40B4-BE49-F238E27FC236}">
                <a16:creationId xmlns:a16="http://schemas.microsoft.com/office/drawing/2014/main" id="{CFB527AE-AB47-9AFB-8BB5-1CE1830DFF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27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ABEC0-3135-74D4-2192-92E09401F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BECE0-75F3-0984-0666-63CAE4F1C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4D9AB-48AF-C71A-29B8-3C1236030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55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At UMD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3200" dirty="0">
                <a:sym typeface="Wingdings" pitchFamily="2" charset="2"/>
              </a:rPr>
              <a:t> Duke, I’ve been doing PhD research on </a:t>
            </a:r>
            <a:r>
              <a:rPr lang="en-US" sz="3200" b="1" dirty="0">
                <a:sym typeface="Wingdings" pitchFamily="2" charset="2"/>
              </a:rPr>
              <a:t>quantum computing </a:t>
            </a:r>
            <a:r>
              <a:rPr lang="en-US" sz="3200" dirty="0">
                <a:sym typeface="Wingdings" pitchFamily="2" charset="2"/>
              </a:rPr>
              <a:t>using </a:t>
            </a:r>
            <a:r>
              <a:rPr lang="en-US" sz="3200" b="1" dirty="0">
                <a:sym typeface="Wingdings" pitchFamily="2" charset="2"/>
              </a:rPr>
              <a:t>trapped ions</a:t>
            </a:r>
            <a:r>
              <a:rPr lang="en-US" sz="3200" dirty="0">
                <a:sym typeface="Wingdings" pitchFamily="2" charset="2"/>
              </a:rPr>
              <a:t>.</a:t>
            </a:r>
          </a:p>
          <a:p>
            <a:r>
              <a:rPr lang="en-US" sz="3200" dirty="0">
                <a:sym typeface="Wingdings" pitchFamily="2" charset="2"/>
              </a:rPr>
              <a:t>Projects:</a:t>
            </a:r>
          </a:p>
          <a:p>
            <a:pPr lvl="1"/>
            <a:r>
              <a:rPr lang="en-US" sz="2800" dirty="0">
                <a:sym typeface="Wingdings" pitchFamily="2" charset="2"/>
              </a:rPr>
              <a:t>Quantum error correction</a:t>
            </a:r>
          </a:p>
          <a:p>
            <a:pPr lvl="1"/>
            <a:r>
              <a:rPr lang="en-US" sz="2800" dirty="0"/>
              <a:t>Digital quantum simulation</a:t>
            </a:r>
          </a:p>
          <a:p>
            <a:pPr lvl="1"/>
            <a:r>
              <a:rPr lang="en-US" sz="2800" dirty="0"/>
              <a:t>Holography and quantum gravity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745B72F-8F9A-0F65-C0AD-93B8D7E356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4239EF8C-321E-93CF-B95A-F52B86D608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773129-8639-773B-FE21-68FF38A0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499" y="0"/>
            <a:ext cx="51455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97C1C-B6DA-4BE2-D940-721B53C20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1D3A5B75-F1BD-9FE1-6129-9A38683CCF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2BC48BE1-FCAE-D94A-37BB-CB4F4E048C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7F8727-2702-5B17-689F-128C047A5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9805"/>
            <a:ext cx="12085718" cy="3677444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3794BD-B237-C5B9-052B-79FF14929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5200650"/>
            <a:ext cx="10077450" cy="12862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I make videos about Quantum Computing! </a:t>
            </a:r>
          </a:p>
        </p:txBody>
      </p:sp>
    </p:spTree>
    <p:extLst>
      <p:ext uri="{BB962C8B-B14F-4D97-AF65-F5344CB8AC3E}">
        <p14:creationId xmlns:p14="http://schemas.microsoft.com/office/powerpoint/2010/main" val="8624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05272A2-5A32-BA92-9F83-2CADA9F73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Let’s watch a video clip about Qubits &amp; Quantum Computers:</a:t>
            </a:r>
          </a:p>
        </p:txBody>
      </p:sp>
      <p:pic>
        <p:nvPicPr>
          <p:cNvPr id="8" name="Online Media 7" descr="4 Quantum Mechanics Facts that ANYONE can Understand">
            <a:hlinkClick r:id="" action="ppaction://media"/>
            <a:extLst>
              <a:ext uri="{FF2B5EF4-FFF2-40B4-BE49-F238E27FC236}">
                <a16:creationId xmlns:a16="http://schemas.microsoft.com/office/drawing/2014/main" id="{5EBDCFF3-63DC-DC9D-1305-A3EA5214846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33486" y="1801187"/>
            <a:ext cx="5762171" cy="32556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72774B-910F-29EB-6410-77D013C7B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3485" y="5264448"/>
            <a:ext cx="5762171" cy="90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23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4D330-EEB0-6FA4-A851-6647ECE10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14D3F6D-0EAE-58C5-CB2F-CFC464C18D30}"/>
              </a:ext>
            </a:extLst>
          </p:cNvPr>
          <p:cNvSpPr txBox="1"/>
          <p:nvPr/>
        </p:nvSpPr>
        <p:spPr>
          <a:xfrm>
            <a:off x="722758" y="2809012"/>
            <a:ext cx="11282931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⟩+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C1348-7EFC-2C56-6E7A-5BD7A8E56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Superposition </a:t>
            </a:r>
          </a:p>
        </p:txBody>
      </p:sp>
      <p:pic>
        <p:nvPicPr>
          <p:cNvPr id="5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CBC02778-524B-0C0D-348C-A74C33DDC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504" y="2967228"/>
            <a:ext cx="2169160" cy="1672697"/>
          </a:xfrm>
        </p:spPr>
      </p:pic>
      <p:pic>
        <p:nvPicPr>
          <p:cNvPr id="7" name="Picture 6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3C97BB27-DD2B-23A5-C41C-BBC78064F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614672" y="2967228"/>
            <a:ext cx="1499102" cy="16550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EF99AD-724B-A171-7B4E-5CAB1321C8A8}"/>
              </a:ext>
            </a:extLst>
          </p:cNvPr>
          <p:cNvSpPr txBox="1"/>
          <p:nvPr/>
        </p:nvSpPr>
        <p:spPr>
          <a:xfrm>
            <a:off x="5200880" y="5897734"/>
            <a:ext cx="633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 possible qubit states from the video example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1F8F83-8C2F-8685-376E-7197A1D14455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6364224" y="4671060"/>
            <a:ext cx="2001818" cy="1226674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916033-A4F8-1E8A-4F5C-E984D81ADDA5}"/>
              </a:ext>
            </a:extLst>
          </p:cNvPr>
          <p:cNvCxnSpPr>
            <a:cxnSpLocks/>
            <a:stCxn id="3" idx="0"/>
            <a:endCxn id="5" idx="2"/>
          </p:cNvCxnSpPr>
          <p:nvPr/>
        </p:nvCxnSpPr>
        <p:spPr>
          <a:xfrm flipV="1">
            <a:off x="8366042" y="4639925"/>
            <a:ext cx="1704042" cy="1257809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79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D2C86-5363-4651-70BD-A7291DE68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7F6B3E-E92F-1EDE-DB6F-096A2D4F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632552">
            <a:off x="7668297" y="475895"/>
            <a:ext cx="2136543" cy="2740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644BAC-570A-D5F1-F1DC-A44F4A7D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</a:t>
            </a:r>
          </a:p>
        </p:txBody>
      </p:sp>
      <p:pic>
        <p:nvPicPr>
          <p:cNvPr id="8" name="Content Placeholder 4" descr="A person lying on his back&#10;&#10;AI-generated content may be incorrect.">
            <a:extLst>
              <a:ext uri="{FF2B5EF4-FFF2-40B4-BE49-F238E27FC236}">
                <a16:creationId xmlns:a16="http://schemas.microsoft.com/office/drawing/2014/main" id="{43F5F8D0-629B-B5E7-AACE-C3D5CB701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504" y="2967228"/>
            <a:ext cx="2169160" cy="1672697"/>
          </a:xfrm>
          <a:prstGeom prst="rect">
            <a:avLst/>
          </a:prstGeom>
        </p:spPr>
      </p:pic>
      <p:pic>
        <p:nvPicPr>
          <p:cNvPr id="10" name="Picture 9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A20039FE-98A7-40D1-AD0F-54BEAB52C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614672" y="2967228"/>
            <a:ext cx="1499102" cy="16550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92609F-8CAF-F678-2C62-54FF1CE6E76F}"/>
              </a:ext>
            </a:extLst>
          </p:cNvPr>
          <p:cNvSpPr txBox="1"/>
          <p:nvPr/>
        </p:nvSpPr>
        <p:spPr>
          <a:xfrm>
            <a:off x="722758" y="2809012"/>
            <a:ext cx="11282931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⟩+</a:t>
            </a:r>
            <a:r>
              <a:rPr lang="el-GR" sz="11500" dirty="0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⟩</a:t>
            </a:r>
          </a:p>
        </p:txBody>
      </p:sp>
    </p:spTree>
    <p:extLst>
      <p:ext uri="{BB962C8B-B14F-4D97-AF65-F5344CB8AC3E}">
        <p14:creationId xmlns:p14="http://schemas.microsoft.com/office/powerpoint/2010/main" val="164906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42D7F-C9B4-D3A2-216D-C7EDAFBDA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8803B8A0-87F6-D1F4-A28B-9E18D88E38BD}"/>
              </a:ext>
            </a:extLst>
          </p:cNvPr>
          <p:cNvSpPr txBox="1"/>
          <p:nvPr/>
        </p:nvSpPr>
        <p:spPr>
          <a:xfrm>
            <a:off x="722758" y="2809012"/>
            <a:ext cx="11282931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|ψ⟩ = </a:t>
            </a:r>
            <a:r>
              <a:rPr lang="el-GR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11500" dirty="0">
                <a:latin typeface="Calibri" panose="020F0502020204030204" pitchFamily="34" charset="0"/>
                <a:cs typeface="Calibri" panose="020F0502020204030204" pitchFamily="34" charset="0"/>
              </a:rPr>
              <a:t>|   ⟩</a:t>
            </a:r>
            <a:r>
              <a:rPr lang="en-US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l-GR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US" sz="11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  ⟩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BDEA72-8700-9BD8-0743-CA9A35421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632552">
            <a:off x="7668297" y="475895"/>
            <a:ext cx="2136543" cy="2740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F4569-FD69-C8CF-EE1C-A43E316C3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Collapse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10C440-2430-C04D-D75C-D98E394E6648}"/>
              </a:ext>
            </a:extLst>
          </p:cNvPr>
          <p:cNvSpPr txBox="1"/>
          <p:nvPr/>
        </p:nvSpPr>
        <p:spPr>
          <a:xfrm>
            <a:off x="2583179" y="5228731"/>
            <a:ext cx="100736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probability </a:t>
            </a:r>
            <a:r>
              <a:rPr lang="en-US" sz="4400" dirty="0">
                <a:latin typeface="Al Nile" pitchFamily="2" charset="-78"/>
                <a:cs typeface="Al Nile" pitchFamily="2" charset="-78"/>
              </a:rPr>
              <a:t>~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|</a:t>
            </a:r>
            <a:r>
              <a:rPr lang="el-GR" sz="4400" dirty="0"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4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800" baseline="30000" dirty="0"/>
          </a:p>
        </p:txBody>
      </p:sp>
      <p:pic>
        <p:nvPicPr>
          <p:cNvPr id="20" name="Picture 19" descr="A person sitting on a chair&#10;&#10;AI-generated content may be incorrect.">
            <a:extLst>
              <a:ext uri="{FF2B5EF4-FFF2-40B4-BE49-F238E27FC236}">
                <a16:creationId xmlns:a16="http://schemas.microsoft.com/office/drawing/2014/main" id="{3B303435-2B30-16D1-E371-0A01D49D1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6"/>
          <a:stretch>
            <a:fillRect/>
          </a:stretch>
        </p:blipFill>
        <p:spPr>
          <a:xfrm>
            <a:off x="5614672" y="2967228"/>
            <a:ext cx="1499102" cy="165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3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2197</TotalTime>
  <Words>587</Words>
  <Application>Microsoft Macintosh PowerPoint</Application>
  <PresentationFormat>Widescreen</PresentationFormat>
  <Paragraphs>110</Paragraphs>
  <Slides>26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Al Nile</vt:lpstr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PowerPoint Presentation</vt:lpstr>
      <vt:lpstr>About me</vt:lpstr>
      <vt:lpstr>About me</vt:lpstr>
      <vt:lpstr>About me</vt:lpstr>
      <vt:lpstr>PowerPoint Presentation</vt:lpstr>
      <vt:lpstr>Let’s watch a video clip about Qubits &amp; Quantum Computers:</vt:lpstr>
      <vt:lpstr>Superposition </vt:lpstr>
      <vt:lpstr>Measurement</vt:lpstr>
      <vt:lpstr>Collapse</vt:lpstr>
      <vt:lpstr>Entanglement</vt:lpstr>
      <vt:lpstr>Entanglement</vt:lpstr>
      <vt:lpstr>Entanglement</vt:lpstr>
      <vt:lpstr>Spins  ↔  Qubits  ↔  Atoms  ↔  Ions</vt:lpstr>
      <vt:lpstr>Bloch Sphere picture for qubits</vt:lpstr>
      <vt:lpstr>Trapped Ions as Qubits</vt:lpstr>
      <vt:lpstr>Trapped Ions as Qubits</vt:lpstr>
      <vt:lpstr>Trapped Ions as Qubits</vt:lpstr>
      <vt:lpstr>Surface Trap inside Vacuum Chamber</vt:lpstr>
      <vt:lpstr>PowerPoint Presentation</vt:lpstr>
      <vt:lpstr>PowerPoint Presentation</vt:lpstr>
      <vt:lpstr>Animation of trapped ions </vt:lpstr>
      <vt:lpstr>Schematic of trapped ion QC hardare</vt:lpstr>
      <vt:lpstr>Running a quantum circuit</vt:lpstr>
      <vt:lpstr>Running a quantum circuit</vt:lpstr>
      <vt:lpstr>Running a quantum circuit</vt:lpstr>
      <vt:lpstr>Keep exploring!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Debopriyo Biswas</cp:lastModifiedBy>
  <cp:revision>5</cp:revision>
  <dcterms:created xsi:type="dcterms:W3CDTF">2025-11-15T02:27:07Z</dcterms:created>
  <dcterms:modified xsi:type="dcterms:W3CDTF">2025-11-16T18:35:28Z</dcterms:modified>
</cp:coreProperties>
</file>

<file path=docProps/thumbnail.jpeg>
</file>